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1.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sldIdLst>
    <p:sldId id="281" r:id="rId5"/>
    <p:sldId id="441" r:id="rId6"/>
    <p:sldId id="440" r:id="rId7"/>
    <p:sldId id="300" r:id="rId8"/>
    <p:sldId id="403" r:id="rId9"/>
    <p:sldId id="298" r:id="rId10"/>
    <p:sldId id="408" r:id="rId11"/>
    <p:sldId id="404" r:id="rId12"/>
    <p:sldId id="406" r:id="rId13"/>
    <p:sldId id="407" r:id="rId14"/>
    <p:sldId id="405" r:id="rId15"/>
    <p:sldId id="273" r:id="rId16"/>
    <p:sldId id="303" r:id="rId17"/>
    <p:sldId id="302" r:id="rId18"/>
    <p:sldId id="418" r:id="rId19"/>
    <p:sldId id="564" r:id="rId20"/>
    <p:sldId id="565" r:id="rId21"/>
    <p:sldId id="566" r:id="rId22"/>
    <p:sldId id="309" r:id="rId23"/>
    <p:sldId id="312" r:id="rId24"/>
    <p:sldId id="409" r:id="rId25"/>
    <p:sldId id="317" r:id="rId26"/>
    <p:sldId id="320" r:id="rId27"/>
    <p:sldId id="319" r:id="rId28"/>
    <p:sldId id="410" r:id="rId29"/>
    <p:sldId id="301" r:id="rId30"/>
    <p:sldId id="567" r:id="rId31"/>
    <p:sldId id="414" r:id="rId32"/>
    <p:sldId id="323" r:id="rId33"/>
    <p:sldId id="324" r:id="rId34"/>
    <p:sldId id="325" r:id="rId35"/>
    <p:sldId id="326" r:id="rId36"/>
    <p:sldId id="327" r:id="rId37"/>
    <p:sldId id="328" r:id="rId38"/>
    <p:sldId id="419" r:id="rId39"/>
    <p:sldId id="415" r:id="rId40"/>
    <p:sldId id="416" r:id="rId41"/>
    <p:sldId id="331" r:id="rId42"/>
    <p:sldId id="332" r:id="rId43"/>
    <p:sldId id="333" r:id="rId44"/>
    <p:sldId id="334" r:id="rId45"/>
    <p:sldId id="413" r:id="rId46"/>
    <p:sldId id="335" r:id="rId47"/>
    <p:sldId id="336" r:id="rId48"/>
    <p:sldId id="424" r:id="rId49"/>
    <p:sldId id="421" r:id="rId50"/>
    <p:sldId id="422" r:id="rId51"/>
    <p:sldId id="425" r:id="rId52"/>
    <p:sldId id="343" r:id="rId53"/>
    <p:sldId id="390" r:id="rId54"/>
    <p:sldId id="391" r:id="rId55"/>
    <p:sldId id="344" r:id="rId56"/>
    <p:sldId id="349" r:id="rId57"/>
    <p:sldId id="351" r:id="rId58"/>
    <p:sldId id="345" r:id="rId59"/>
    <p:sldId id="347" r:id="rId60"/>
    <p:sldId id="352" r:id="rId61"/>
    <p:sldId id="426" r:id="rId62"/>
    <p:sldId id="436" r:id="rId63"/>
    <p:sldId id="438" r:id="rId64"/>
    <p:sldId id="439" r:id="rId65"/>
    <p:sldId id="568" r:id="rId66"/>
    <p:sldId id="356" r:id="rId67"/>
    <p:sldId id="357" r:id="rId68"/>
    <p:sldId id="358" r:id="rId69"/>
    <p:sldId id="427" r:id="rId70"/>
    <p:sldId id="437" r:id="rId71"/>
    <p:sldId id="428" r:id="rId72"/>
    <p:sldId id="359" r:id="rId73"/>
    <p:sldId id="360" r:id="rId74"/>
    <p:sldId id="361" r:id="rId75"/>
    <p:sldId id="362" r:id="rId76"/>
    <p:sldId id="363" r:id="rId77"/>
    <p:sldId id="364" r:id="rId78"/>
    <p:sldId id="368" r:id="rId79"/>
    <p:sldId id="369" r:id="rId80"/>
    <p:sldId id="370" r:id="rId81"/>
    <p:sldId id="371" r:id="rId82"/>
    <p:sldId id="429" r:id="rId83"/>
    <p:sldId id="386" r:id="rId84"/>
    <p:sldId id="316" r:id="rId85"/>
    <p:sldId id="569" r:id="rId86"/>
    <p:sldId id="570" r:id="rId87"/>
    <p:sldId id="430" r:id="rId88"/>
    <p:sldId id="431" r:id="rId89"/>
    <p:sldId id="571" r:id="rId90"/>
    <p:sldId id="432" r:id="rId91"/>
    <p:sldId id="433" r:id="rId92"/>
    <p:sldId id="434" r:id="rId93"/>
    <p:sldId id="398" r:id="rId94"/>
    <p:sldId id="395"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Kwan" initials="SK" lastIdx="2" clrIdx="0">
    <p:extLst>
      <p:ext uri="{19B8F6BF-5375-455C-9EA6-DF929625EA0E}">
        <p15:presenceInfo xmlns:p15="http://schemas.microsoft.com/office/powerpoint/2012/main" userId="S::staceym.kwan@utoronto.ca::82cee5ff-751d-459d-9e4f-809d18e11f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C"/>
    <a:srgbClr val="007FA3"/>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36BCC-ECD7-40D1-8CF4-282CF98C3549}" v="20" dt="2023-08-30T20:16:51.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ng Di Caterina" userId="S::fong.dicaterina@utoronto.ca::921ebc80-ebf6-4926-aeb8-cddedc0c7ab5" providerId="AD" clId="Web-{36BBA25D-0F2E-D1CC-0708-71EA607B9C0C}"/>
    <pc:docChg chg="modSld">
      <pc:chgData name="Fong Di Caterina" userId="S::fong.dicaterina@utoronto.ca::921ebc80-ebf6-4926-aeb8-cddedc0c7ab5" providerId="AD" clId="Web-{36BBA25D-0F2E-D1CC-0708-71EA607B9C0C}" dt="2021-09-01T18:34:26.513" v="0" actId="20577"/>
      <pc:docMkLst>
        <pc:docMk/>
      </pc:docMkLst>
      <pc:sldChg chg="modSp">
        <pc:chgData name="Fong Di Caterina" userId="S::fong.dicaterina@utoronto.ca::921ebc80-ebf6-4926-aeb8-cddedc0c7ab5" providerId="AD" clId="Web-{36BBA25D-0F2E-D1CC-0708-71EA607B9C0C}" dt="2021-09-01T18:34:26.513" v="0" actId="20577"/>
        <pc:sldMkLst>
          <pc:docMk/>
          <pc:sldMk cId="3528927455" sldId="413"/>
        </pc:sldMkLst>
        <pc:spChg chg="mod">
          <ac:chgData name="Fong Di Caterina" userId="S::fong.dicaterina@utoronto.ca::921ebc80-ebf6-4926-aeb8-cddedc0c7ab5" providerId="AD" clId="Web-{36BBA25D-0F2E-D1CC-0708-71EA607B9C0C}" dt="2021-09-01T18:34:26.513" v="0" actId="20577"/>
          <ac:spMkLst>
            <pc:docMk/>
            <pc:sldMk cId="3528927455" sldId="413"/>
            <ac:spMk id="5" creationId="{00000000-0000-0000-0000-000000000000}"/>
          </ac:spMkLst>
        </pc:spChg>
      </pc:sldChg>
    </pc:docChg>
  </pc:docChgLst>
  <pc:docChgLst>
    <pc:chgData name="Stacey Kwan" userId="82cee5ff-751d-459d-9e4f-809d18e11f6b" providerId="ADAL" clId="{FD325CAA-2CB6-4DB6-872B-D54FC436DFC4}"/>
    <pc:docChg chg="undo redo custSel addSld delSld modSld sldOrd">
      <pc:chgData name="Stacey Kwan" userId="82cee5ff-751d-459d-9e4f-809d18e11f6b" providerId="ADAL" clId="{FD325CAA-2CB6-4DB6-872B-D54FC436DFC4}" dt="2021-09-20T18:19:14.108" v="5446" actId="1076"/>
      <pc:docMkLst>
        <pc:docMk/>
      </pc:docMkLst>
      <pc:sldChg chg="modSp mod">
        <pc:chgData name="Stacey Kwan" userId="82cee5ff-751d-459d-9e4f-809d18e11f6b" providerId="ADAL" clId="{FD325CAA-2CB6-4DB6-872B-D54FC436DFC4}" dt="2021-08-19T17:14:56.640" v="1388" actId="20577"/>
        <pc:sldMkLst>
          <pc:docMk/>
          <pc:sldMk cId="2149175885" sldId="273"/>
        </pc:sldMkLst>
        <pc:spChg chg="mod">
          <ac:chgData name="Stacey Kwan" userId="82cee5ff-751d-459d-9e4f-809d18e11f6b" providerId="ADAL" clId="{FD325CAA-2CB6-4DB6-872B-D54FC436DFC4}" dt="2021-08-19T17:14:56.640" v="1388" actId="20577"/>
          <ac:spMkLst>
            <pc:docMk/>
            <pc:sldMk cId="2149175885" sldId="273"/>
            <ac:spMk id="17" creationId="{00000000-0000-0000-0000-000000000000}"/>
          </ac:spMkLst>
        </pc:spChg>
      </pc:sldChg>
      <pc:sldChg chg="modSp mod">
        <pc:chgData name="Stacey Kwan" userId="82cee5ff-751d-459d-9e4f-809d18e11f6b" providerId="ADAL" clId="{FD325CAA-2CB6-4DB6-872B-D54FC436DFC4}" dt="2021-08-19T15:32:14.299" v="7" actId="20577"/>
        <pc:sldMkLst>
          <pc:docMk/>
          <pc:sldMk cId="839458639" sldId="281"/>
        </pc:sldMkLst>
        <pc:spChg chg="mod">
          <ac:chgData name="Stacey Kwan" userId="82cee5ff-751d-459d-9e4f-809d18e11f6b" providerId="ADAL" clId="{FD325CAA-2CB6-4DB6-872B-D54FC436DFC4}" dt="2021-08-19T15:32:14.299" v="7" actId="20577"/>
          <ac:spMkLst>
            <pc:docMk/>
            <pc:sldMk cId="839458639" sldId="281"/>
            <ac:spMk id="4" creationId="{00000000-0000-0000-0000-000000000000}"/>
          </ac:spMkLst>
        </pc:spChg>
      </pc:sldChg>
      <pc:sldChg chg="del">
        <pc:chgData name="Stacey Kwan" userId="82cee5ff-751d-459d-9e4f-809d18e11f6b" providerId="ADAL" clId="{FD325CAA-2CB6-4DB6-872B-D54FC436DFC4}" dt="2021-08-19T17:16:28.057" v="1544" actId="47"/>
        <pc:sldMkLst>
          <pc:docMk/>
          <pc:sldMk cId="430534153" sldId="290"/>
        </pc:sldMkLst>
      </pc:sldChg>
      <pc:sldChg chg="modSp mod">
        <pc:chgData name="Stacey Kwan" userId="82cee5ff-751d-459d-9e4f-809d18e11f6b" providerId="ADAL" clId="{FD325CAA-2CB6-4DB6-872B-D54FC436DFC4}" dt="2021-08-19T15:37:35.963" v="410" actId="115"/>
        <pc:sldMkLst>
          <pc:docMk/>
          <pc:sldMk cId="940915975" sldId="298"/>
        </pc:sldMkLst>
        <pc:spChg chg="mod">
          <ac:chgData name="Stacey Kwan" userId="82cee5ff-751d-459d-9e4f-809d18e11f6b" providerId="ADAL" clId="{FD325CAA-2CB6-4DB6-872B-D54FC436DFC4}" dt="2021-08-19T15:36:59.161" v="393" actId="20577"/>
          <ac:spMkLst>
            <pc:docMk/>
            <pc:sldMk cId="940915975" sldId="298"/>
            <ac:spMk id="4" creationId="{00000000-0000-0000-0000-000000000000}"/>
          </ac:spMkLst>
        </pc:spChg>
        <pc:spChg chg="mod">
          <ac:chgData name="Stacey Kwan" userId="82cee5ff-751d-459d-9e4f-809d18e11f6b" providerId="ADAL" clId="{FD325CAA-2CB6-4DB6-872B-D54FC436DFC4}" dt="2021-08-19T15:37:35.963" v="410" actId="115"/>
          <ac:spMkLst>
            <pc:docMk/>
            <pc:sldMk cId="940915975" sldId="298"/>
            <ac:spMk id="5" creationId="{00000000-0000-0000-0000-000000000000}"/>
          </ac:spMkLst>
        </pc:spChg>
      </pc:sldChg>
      <pc:sldChg chg="delSp modSp mod">
        <pc:chgData name="Stacey Kwan" userId="82cee5ff-751d-459d-9e4f-809d18e11f6b" providerId="ADAL" clId="{FD325CAA-2CB6-4DB6-872B-D54FC436DFC4}" dt="2021-08-19T17:14:49.672" v="1382" actId="20577"/>
        <pc:sldMkLst>
          <pc:docMk/>
          <pc:sldMk cId="2570449437" sldId="300"/>
        </pc:sldMkLst>
        <pc:spChg chg="mod">
          <ac:chgData name="Stacey Kwan" userId="82cee5ff-751d-459d-9e4f-809d18e11f6b" providerId="ADAL" clId="{FD325CAA-2CB6-4DB6-872B-D54FC436DFC4}" dt="2021-08-19T17:14:49.672" v="1382" actId="20577"/>
          <ac:spMkLst>
            <pc:docMk/>
            <pc:sldMk cId="2570449437" sldId="300"/>
            <ac:spMk id="3" creationId="{00000000-0000-0000-0000-000000000000}"/>
          </ac:spMkLst>
        </pc:spChg>
        <pc:spChg chg="del">
          <ac:chgData name="Stacey Kwan" userId="82cee5ff-751d-459d-9e4f-809d18e11f6b" providerId="ADAL" clId="{FD325CAA-2CB6-4DB6-872B-D54FC436DFC4}" dt="2021-08-19T15:36:00.296" v="354" actId="478"/>
          <ac:spMkLst>
            <pc:docMk/>
            <pc:sldMk cId="2570449437" sldId="300"/>
            <ac:spMk id="8" creationId="{EF510490-33AA-4EB9-88BE-D557AEB00484}"/>
          </ac:spMkLst>
        </pc:spChg>
        <pc:spChg chg="del">
          <ac:chgData name="Stacey Kwan" userId="82cee5ff-751d-459d-9e4f-809d18e11f6b" providerId="ADAL" clId="{FD325CAA-2CB6-4DB6-872B-D54FC436DFC4}" dt="2021-08-19T15:36:02.372" v="355" actId="478"/>
          <ac:spMkLst>
            <pc:docMk/>
            <pc:sldMk cId="2570449437" sldId="300"/>
            <ac:spMk id="10" creationId="{AD201199-3E7C-4F3E-8272-7D3E298283A1}"/>
          </ac:spMkLst>
        </pc:spChg>
      </pc:sldChg>
      <pc:sldChg chg="del">
        <pc:chgData name="Stacey Kwan" userId="82cee5ff-751d-459d-9e4f-809d18e11f6b" providerId="ADAL" clId="{FD325CAA-2CB6-4DB6-872B-D54FC436DFC4}" dt="2021-08-27T14:08:14.332" v="2928" actId="47"/>
        <pc:sldMkLst>
          <pc:docMk/>
          <pc:sldMk cId="3105559139" sldId="301"/>
        </pc:sldMkLst>
      </pc:sldChg>
      <pc:sldChg chg="modSp add mod">
        <pc:chgData name="Stacey Kwan" userId="82cee5ff-751d-459d-9e4f-809d18e11f6b" providerId="ADAL" clId="{FD325CAA-2CB6-4DB6-872B-D54FC436DFC4}" dt="2021-08-27T17:19:05.954" v="5326" actId="20577"/>
        <pc:sldMkLst>
          <pc:docMk/>
          <pc:sldMk cId="310051661" sldId="302"/>
        </pc:sldMkLst>
        <pc:spChg chg="mod">
          <ac:chgData name="Stacey Kwan" userId="82cee5ff-751d-459d-9e4f-809d18e11f6b" providerId="ADAL" clId="{FD325CAA-2CB6-4DB6-872B-D54FC436DFC4}" dt="2021-08-27T17:18:54.338" v="5320" actId="20577"/>
          <ac:spMkLst>
            <pc:docMk/>
            <pc:sldMk cId="310051661" sldId="302"/>
            <ac:spMk id="4" creationId="{00000000-0000-0000-0000-000000000000}"/>
          </ac:spMkLst>
        </pc:spChg>
        <pc:spChg chg="mod">
          <ac:chgData name="Stacey Kwan" userId="82cee5ff-751d-459d-9e4f-809d18e11f6b" providerId="ADAL" clId="{FD325CAA-2CB6-4DB6-872B-D54FC436DFC4}" dt="2021-08-27T17:19:05.954" v="5326" actId="20577"/>
          <ac:spMkLst>
            <pc:docMk/>
            <pc:sldMk cId="310051661" sldId="302"/>
            <ac:spMk id="5" creationId="{00000000-0000-0000-0000-000000000000}"/>
          </ac:spMkLst>
        </pc:spChg>
      </pc:sldChg>
      <pc:sldChg chg="modSp add del mod">
        <pc:chgData name="Stacey Kwan" userId="82cee5ff-751d-459d-9e4f-809d18e11f6b" providerId="ADAL" clId="{FD325CAA-2CB6-4DB6-872B-D54FC436DFC4}" dt="2021-08-27T17:18:38.463" v="5298" actId="2696"/>
        <pc:sldMkLst>
          <pc:docMk/>
          <pc:sldMk cId="2638483013" sldId="302"/>
        </pc:sldMkLst>
        <pc:spChg chg="mod">
          <ac:chgData name="Stacey Kwan" userId="82cee5ff-751d-459d-9e4f-809d18e11f6b" providerId="ADAL" clId="{FD325CAA-2CB6-4DB6-872B-D54FC436DFC4}" dt="2021-08-27T17:18:34.595" v="5297" actId="20577"/>
          <ac:spMkLst>
            <pc:docMk/>
            <pc:sldMk cId="2638483013" sldId="302"/>
            <ac:spMk id="4" creationId="{00000000-0000-0000-0000-000000000000}"/>
          </ac:spMkLst>
        </pc:spChg>
        <pc:spChg chg="mod">
          <ac:chgData name="Stacey Kwan" userId="82cee5ff-751d-459d-9e4f-809d18e11f6b" providerId="ADAL" clId="{FD325CAA-2CB6-4DB6-872B-D54FC436DFC4}" dt="2021-08-27T17:18:23.969" v="5289" actId="12"/>
          <ac:spMkLst>
            <pc:docMk/>
            <pc:sldMk cId="2638483013" sldId="302"/>
            <ac:spMk id="5" creationId="{00000000-0000-0000-0000-000000000000}"/>
          </ac:spMkLst>
        </pc:spChg>
      </pc:sldChg>
      <pc:sldChg chg="modSp mod ord">
        <pc:chgData name="Stacey Kwan" userId="82cee5ff-751d-459d-9e4f-809d18e11f6b" providerId="ADAL" clId="{FD325CAA-2CB6-4DB6-872B-D54FC436DFC4}" dt="2021-08-19T17:16:06.127" v="1543" actId="20577"/>
        <pc:sldMkLst>
          <pc:docMk/>
          <pc:sldMk cId="474810113" sldId="303"/>
        </pc:sldMkLst>
        <pc:spChg chg="mod">
          <ac:chgData name="Stacey Kwan" userId="82cee5ff-751d-459d-9e4f-809d18e11f6b" providerId="ADAL" clId="{FD325CAA-2CB6-4DB6-872B-D54FC436DFC4}" dt="2021-08-19T17:15:16.617" v="1461" actId="20577"/>
          <ac:spMkLst>
            <pc:docMk/>
            <pc:sldMk cId="474810113" sldId="303"/>
            <ac:spMk id="4" creationId="{00000000-0000-0000-0000-000000000000}"/>
          </ac:spMkLst>
        </pc:spChg>
        <pc:spChg chg="mod">
          <ac:chgData name="Stacey Kwan" userId="82cee5ff-751d-459d-9e4f-809d18e11f6b" providerId="ADAL" clId="{FD325CAA-2CB6-4DB6-872B-D54FC436DFC4}" dt="2021-08-19T17:16:06.127" v="1543" actId="20577"/>
          <ac:spMkLst>
            <pc:docMk/>
            <pc:sldMk cId="474810113" sldId="303"/>
            <ac:spMk id="5" creationId="{00000000-0000-0000-0000-000000000000}"/>
          </ac:spMkLst>
        </pc:spChg>
      </pc:sldChg>
      <pc:sldChg chg="del">
        <pc:chgData name="Stacey Kwan" userId="82cee5ff-751d-459d-9e4f-809d18e11f6b" providerId="ADAL" clId="{FD325CAA-2CB6-4DB6-872B-D54FC436DFC4}" dt="2021-08-19T17:16:37.549" v="1546" actId="47"/>
        <pc:sldMkLst>
          <pc:docMk/>
          <pc:sldMk cId="184255482" sldId="304"/>
        </pc:sldMkLst>
      </pc:sldChg>
      <pc:sldChg chg="del">
        <pc:chgData name="Stacey Kwan" userId="82cee5ff-751d-459d-9e4f-809d18e11f6b" providerId="ADAL" clId="{FD325CAA-2CB6-4DB6-872B-D54FC436DFC4}" dt="2021-08-19T17:16:30.873" v="1545" actId="47"/>
        <pc:sldMkLst>
          <pc:docMk/>
          <pc:sldMk cId="2418601186" sldId="305"/>
        </pc:sldMkLst>
      </pc:sldChg>
      <pc:sldChg chg="del">
        <pc:chgData name="Stacey Kwan" userId="82cee5ff-751d-459d-9e4f-809d18e11f6b" providerId="ADAL" clId="{FD325CAA-2CB6-4DB6-872B-D54FC436DFC4}" dt="2021-08-19T17:16:44.882" v="1547" actId="47"/>
        <pc:sldMkLst>
          <pc:docMk/>
          <pc:sldMk cId="359255161" sldId="306"/>
        </pc:sldMkLst>
      </pc:sldChg>
      <pc:sldChg chg="modSp mod">
        <pc:chgData name="Stacey Kwan" userId="82cee5ff-751d-459d-9e4f-809d18e11f6b" providerId="ADAL" clId="{FD325CAA-2CB6-4DB6-872B-D54FC436DFC4}" dt="2021-08-19T17:19:05.960" v="1593" actId="27636"/>
        <pc:sldMkLst>
          <pc:docMk/>
          <pc:sldMk cId="761254234" sldId="307"/>
        </pc:sldMkLst>
        <pc:spChg chg="mod">
          <ac:chgData name="Stacey Kwan" userId="82cee5ff-751d-459d-9e4f-809d18e11f6b" providerId="ADAL" clId="{FD325CAA-2CB6-4DB6-872B-D54FC436DFC4}" dt="2021-08-19T17:19:05.960" v="1593" actId="27636"/>
          <ac:spMkLst>
            <pc:docMk/>
            <pc:sldMk cId="761254234" sldId="307"/>
            <ac:spMk id="5" creationId="{00000000-0000-0000-0000-000000000000}"/>
          </ac:spMkLst>
        </pc:spChg>
      </pc:sldChg>
      <pc:sldChg chg="modSp mod">
        <pc:chgData name="Stacey Kwan" userId="82cee5ff-751d-459d-9e4f-809d18e11f6b" providerId="ADAL" clId="{FD325CAA-2CB6-4DB6-872B-D54FC436DFC4}" dt="2021-08-27T15:33:10.230" v="5278" actId="20577"/>
        <pc:sldMkLst>
          <pc:docMk/>
          <pc:sldMk cId="431880514" sldId="309"/>
        </pc:sldMkLst>
        <pc:spChg chg="mod">
          <ac:chgData name="Stacey Kwan" userId="82cee5ff-751d-459d-9e4f-809d18e11f6b" providerId="ADAL" clId="{FD325CAA-2CB6-4DB6-872B-D54FC436DFC4}" dt="2021-08-27T15:33:10.230" v="5278" actId="20577"/>
          <ac:spMkLst>
            <pc:docMk/>
            <pc:sldMk cId="431880514" sldId="309"/>
            <ac:spMk id="4" creationId="{00000000-0000-0000-0000-000000000000}"/>
          </ac:spMkLst>
        </pc:spChg>
      </pc:sldChg>
      <pc:sldChg chg="modSp mod">
        <pc:chgData name="Stacey Kwan" userId="82cee5ff-751d-459d-9e4f-809d18e11f6b" providerId="ADAL" clId="{FD325CAA-2CB6-4DB6-872B-D54FC436DFC4}" dt="2021-08-27T13:58:28.773" v="2878" actId="20577"/>
        <pc:sldMkLst>
          <pc:docMk/>
          <pc:sldMk cId="4118097390" sldId="312"/>
        </pc:sldMkLst>
        <pc:spChg chg="mod">
          <ac:chgData name="Stacey Kwan" userId="82cee5ff-751d-459d-9e4f-809d18e11f6b" providerId="ADAL" clId="{FD325CAA-2CB6-4DB6-872B-D54FC436DFC4}" dt="2021-08-27T13:58:28.773" v="2878" actId="20577"/>
          <ac:spMkLst>
            <pc:docMk/>
            <pc:sldMk cId="4118097390" sldId="312"/>
            <ac:spMk id="5" creationId="{00000000-0000-0000-0000-000000000000}"/>
          </ac:spMkLst>
        </pc:spChg>
      </pc:sldChg>
      <pc:sldChg chg="del">
        <pc:chgData name="Stacey Kwan" userId="82cee5ff-751d-459d-9e4f-809d18e11f6b" providerId="ADAL" clId="{FD325CAA-2CB6-4DB6-872B-D54FC436DFC4}" dt="2021-08-27T14:05:48.600" v="2916" actId="47"/>
        <pc:sldMkLst>
          <pc:docMk/>
          <pc:sldMk cId="2067131920" sldId="313"/>
        </pc:sldMkLst>
      </pc:sldChg>
      <pc:sldChg chg="del">
        <pc:chgData name="Stacey Kwan" userId="82cee5ff-751d-459d-9e4f-809d18e11f6b" providerId="ADAL" clId="{FD325CAA-2CB6-4DB6-872B-D54FC436DFC4}" dt="2021-08-27T14:07:18.720" v="2926" actId="2696"/>
        <pc:sldMkLst>
          <pc:docMk/>
          <pc:sldMk cId="279977017" sldId="314"/>
        </pc:sldMkLst>
      </pc:sldChg>
      <pc:sldChg chg="modSp add del mod">
        <pc:chgData name="Stacey Kwan" userId="82cee5ff-751d-459d-9e4f-809d18e11f6b" providerId="ADAL" clId="{FD325CAA-2CB6-4DB6-872B-D54FC436DFC4}" dt="2021-08-27T15:15:19.983" v="4259" actId="2696"/>
        <pc:sldMkLst>
          <pc:docMk/>
          <pc:sldMk cId="861416102" sldId="314"/>
        </pc:sldMkLst>
        <pc:spChg chg="mod">
          <ac:chgData name="Stacey Kwan" userId="82cee5ff-751d-459d-9e4f-809d18e11f6b" providerId="ADAL" clId="{FD325CAA-2CB6-4DB6-872B-D54FC436DFC4}" dt="2021-08-27T15:15:15.115" v="4258" actId="20577"/>
          <ac:spMkLst>
            <pc:docMk/>
            <pc:sldMk cId="861416102" sldId="314"/>
            <ac:spMk id="5" creationId="{00000000-0000-0000-0000-000000000000}"/>
          </ac:spMkLst>
        </pc:spChg>
      </pc:sldChg>
      <pc:sldChg chg="add del">
        <pc:chgData name="Stacey Kwan" userId="82cee5ff-751d-459d-9e4f-809d18e11f6b" providerId="ADAL" clId="{FD325CAA-2CB6-4DB6-872B-D54FC436DFC4}" dt="2021-08-27T15:15:44.514" v="4262" actId="47"/>
        <pc:sldMkLst>
          <pc:docMk/>
          <pc:sldMk cId="3225845379" sldId="314"/>
        </pc:sldMkLst>
      </pc:sldChg>
      <pc:sldChg chg="del">
        <pc:chgData name="Stacey Kwan" userId="82cee5ff-751d-459d-9e4f-809d18e11f6b" providerId="ADAL" clId="{FD325CAA-2CB6-4DB6-872B-D54FC436DFC4}" dt="2021-08-27T14:07:18.720" v="2926" actId="2696"/>
        <pc:sldMkLst>
          <pc:docMk/>
          <pc:sldMk cId="366940011" sldId="315"/>
        </pc:sldMkLst>
      </pc:sldChg>
      <pc:sldChg chg="add del">
        <pc:chgData name="Stacey Kwan" userId="82cee5ff-751d-459d-9e4f-809d18e11f6b" providerId="ADAL" clId="{FD325CAA-2CB6-4DB6-872B-D54FC436DFC4}" dt="2021-08-27T15:16:24.314" v="4263" actId="47"/>
        <pc:sldMkLst>
          <pc:docMk/>
          <pc:sldMk cId="1901119157" sldId="315"/>
        </pc:sldMkLst>
      </pc:sldChg>
      <pc:sldChg chg="add del">
        <pc:chgData name="Stacey Kwan" userId="82cee5ff-751d-459d-9e4f-809d18e11f6b" providerId="ADAL" clId="{FD325CAA-2CB6-4DB6-872B-D54FC436DFC4}" dt="2021-08-27T15:21:03.924" v="4757"/>
        <pc:sldMkLst>
          <pc:docMk/>
          <pc:sldMk cId="935428114" sldId="316"/>
        </pc:sldMkLst>
      </pc:sldChg>
      <pc:sldChg chg="add">
        <pc:chgData name="Stacey Kwan" userId="82cee5ff-751d-459d-9e4f-809d18e11f6b" providerId="ADAL" clId="{FD325CAA-2CB6-4DB6-872B-D54FC436DFC4}" dt="2021-08-27T15:21:37.585" v="4762"/>
        <pc:sldMkLst>
          <pc:docMk/>
          <pc:sldMk cId="2368531051" sldId="316"/>
        </pc:sldMkLst>
      </pc:sldChg>
      <pc:sldChg chg="modSp mod">
        <pc:chgData name="Stacey Kwan" userId="82cee5ff-751d-459d-9e4f-809d18e11f6b" providerId="ADAL" clId="{FD325CAA-2CB6-4DB6-872B-D54FC436DFC4}" dt="2021-08-19T17:23:41.761" v="1640" actId="20577"/>
        <pc:sldMkLst>
          <pc:docMk/>
          <pc:sldMk cId="3679014297" sldId="317"/>
        </pc:sldMkLst>
        <pc:spChg chg="mod">
          <ac:chgData name="Stacey Kwan" userId="82cee5ff-751d-459d-9e4f-809d18e11f6b" providerId="ADAL" clId="{FD325CAA-2CB6-4DB6-872B-D54FC436DFC4}" dt="2021-08-19T17:23:41.761" v="1640" actId="20577"/>
          <ac:spMkLst>
            <pc:docMk/>
            <pc:sldMk cId="3679014297" sldId="317"/>
            <ac:spMk id="4" creationId="{00000000-0000-0000-0000-000000000000}"/>
          </ac:spMkLst>
        </pc:spChg>
      </pc:sldChg>
      <pc:sldChg chg="add del">
        <pc:chgData name="Stacey Kwan" userId="82cee5ff-751d-459d-9e4f-809d18e11f6b" providerId="ADAL" clId="{FD325CAA-2CB6-4DB6-872B-D54FC436DFC4}" dt="2021-08-27T14:06:40.181" v="2920" actId="47"/>
        <pc:sldMkLst>
          <pc:docMk/>
          <pc:sldMk cId="586741301" sldId="318"/>
        </pc:sldMkLst>
      </pc:sldChg>
      <pc:sldChg chg="del">
        <pc:chgData name="Stacey Kwan" userId="82cee5ff-751d-459d-9e4f-809d18e11f6b" providerId="ADAL" clId="{FD325CAA-2CB6-4DB6-872B-D54FC436DFC4}" dt="2021-08-27T14:06:08.631" v="2918" actId="2696"/>
        <pc:sldMkLst>
          <pc:docMk/>
          <pc:sldMk cId="3772014044" sldId="318"/>
        </pc:sldMkLst>
      </pc:sldChg>
      <pc:sldChg chg="add ord">
        <pc:chgData name="Stacey Kwan" userId="82cee5ff-751d-459d-9e4f-809d18e11f6b" providerId="ADAL" clId="{FD325CAA-2CB6-4DB6-872B-D54FC436DFC4}" dt="2021-08-19T17:29:37.738" v="1933"/>
        <pc:sldMkLst>
          <pc:docMk/>
          <pc:sldMk cId="589042237" sldId="319"/>
        </pc:sldMkLst>
      </pc:sldChg>
      <pc:sldChg chg="del">
        <pc:chgData name="Stacey Kwan" userId="82cee5ff-751d-459d-9e4f-809d18e11f6b" providerId="ADAL" clId="{FD325CAA-2CB6-4DB6-872B-D54FC436DFC4}" dt="2021-08-19T17:23:27.062" v="1637" actId="2696"/>
        <pc:sldMkLst>
          <pc:docMk/>
          <pc:sldMk cId="1618642899" sldId="319"/>
        </pc:sldMkLst>
      </pc:sldChg>
      <pc:sldChg chg="addSp modSp add mod">
        <pc:chgData name="Stacey Kwan" userId="82cee5ff-751d-459d-9e4f-809d18e11f6b" providerId="ADAL" clId="{FD325CAA-2CB6-4DB6-872B-D54FC436DFC4}" dt="2021-08-19T17:30:16.781" v="1941" actId="11530"/>
        <pc:sldMkLst>
          <pc:docMk/>
          <pc:sldMk cId="533284230" sldId="320"/>
        </pc:sldMkLst>
        <pc:spChg chg="mod">
          <ac:chgData name="Stacey Kwan" userId="82cee5ff-751d-459d-9e4f-809d18e11f6b" providerId="ADAL" clId="{FD325CAA-2CB6-4DB6-872B-D54FC436DFC4}" dt="2021-08-19T17:23:45.781" v="1653" actId="20577"/>
          <ac:spMkLst>
            <pc:docMk/>
            <pc:sldMk cId="533284230" sldId="320"/>
            <ac:spMk id="4" creationId="{00000000-0000-0000-0000-000000000000}"/>
          </ac:spMkLst>
        </pc:spChg>
        <pc:spChg chg="mod">
          <ac:chgData name="Stacey Kwan" userId="82cee5ff-751d-459d-9e4f-809d18e11f6b" providerId="ADAL" clId="{FD325CAA-2CB6-4DB6-872B-D54FC436DFC4}" dt="2021-08-19T17:27:28.061" v="1699" actId="113"/>
          <ac:spMkLst>
            <pc:docMk/>
            <pc:sldMk cId="533284230" sldId="320"/>
            <ac:spMk id="5" creationId="{00000000-0000-0000-0000-000000000000}"/>
          </ac:spMkLst>
        </pc:spChg>
        <pc:spChg chg="add mod">
          <ac:chgData name="Stacey Kwan" userId="82cee5ff-751d-459d-9e4f-809d18e11f6b" providerId="ADAL" clId="{FD325CAA-2CB6-4DB6-872B-D54FC436DFC4}" dt="2021-08-19T17:24:55.227" v="1672" actId="12788"/>
          <ac:spMkLst>
            <pc:docMk/>
            <pc:sldMk cId="533284230" sldId="320"/>
            <ac:spMk id="6" creationId="{0A0727F0-B18B-42B9-87D5-6EA871C5C6D0}"/>
          </ac:spMkLst>
        </pc:spChg>
        <pc:spChg chg="mod">
          <ac:chgData name="Stacey Kwan" userId="82cee5ff-751d-459d-9e4f-809d18e11f6b" providerId="ADAL" clId="{FD325CAA-2CB6-4DB6-872B-D54FC436DFC4}" dt="2021-08-19T17:30:16.781" v="1941" actId="11530"/>
          <ac:spMkLst>
            <pc:docMk/>
            <pc:sldMk cId="533284230" sldId="320"/>
            <ac:spMk id="8" creationId="{E31F1DFD-7262-4360-B58B-E94F77CE8449}"/>
          </ac:spMkLst>
        </pc:spChg>
        <pc:spChg chg="add mod">
          <ac:chgData name="Stacey Kwan" userId="82cee5ff-751d-459d-9e4f-809d18e11f6b" providerId="ADAL" clId="{FD325CAA-2CB6-4DB6-872B-D54FC436DFC4}" dt="2021-08-19T17:25:53.763" v="1698" actId="1037"/>
          <ac:spMkLst>
            <pc:docMk/>
            <pc:sldMk cId="533284230" sldId="320"/>
            <ac:spMk id="9" creationId="{1909D644-CA78-40F4-AE1E-84FB89574182}"/>
          </ac:spMkLst>
        </pc:spChg>
        <pc:spChg chg="mod">
          <ac:chgData name="Stacey Kwan" userId="82cee5ff-751d-459d-9e4f-809d18e11f6b" providerId="ADAL" clId="{FD325CAA-2CB6-4DB6-872B-D54FC436DFC4}" dt="2021-08-19T17:30:09.256" v="1940" actId="11530"/>
          <ac:spMkLst>
            <pc:docMk/>
            <pc:sldMk cId="533284230" sldId="320"/>
            <ac:spMk id="10" creationId="{9F23B3ED-053A-46CE-A245-48AF434FE924}"/>
          </ac:spMkLst>
        </pc:spChg>
        <pc:picChg chg="mod">
          <ac:chgData name="Stacey Kwan" userId="82cee5ff-751d-459d-9e4f-809d18e11f6b" providerId="ADAL" clId="{FD325CAA-2CB6-4DB6-872B-D54FC436DFC4}" dt="2021-08-19T17:24:36.094" v="1668" actId="1076"/>
          <ac:picMkLst>
            <pc:docMk/>
            <pc:sldMk cId="533284230" sldId="320"/>
            <ac:picMk id="3" creationId="{56335535-7A20-4690-B700-565E2BF9C483}"/>
          </ac:picMkLst>
        </pc:picChg>
        <pc:cxnChg chg="add mod">
          <ac:chgData name="Stacey Kwan" userId="82cee5ff-751d-459d-9e4f-809d18e11f6b" providerId="ADAL" clId="{FD325CAA-2CB6-4DB6-872B-D54FC436DFC4}" dt="2021-08-19T17:25:39.270" v="1681" actId="14100"/>
          <ac:cxnSpMkLst>
            <pc:docMk/>
            <pc:sldMk cId="533284230" sldId="320"/>
            <ac:cxnSpMk id="11" creationId="{57D2D187-375B-4BFD-AE54-A08EB36DA93B}"/>
          </ac:cxnSpMkLst>
        </pc:cxnChg>
        <pc:cxnChg chg="add mod">
          <ac:chgData name="Stacey Kwan" userId="82cee5ff-751d-459d-9e4f-809d18e11f6b" providerId="ADAL" clId="{FD325CAA-2CB6-4DB6-872B-D54FC436DFC4}" dt="2021-08-19T17:25:45.688" v="1683" actId="1076"/>
          <ac:cxnSpMkLst>
            <pc:docMk/>
            <pc:sldMk cId="533284230" sldId="320"/>
            <ac:cxnSpMk id="13" creationId="{CA8AF73D-7AC6-49DF-B1EA-6F3A35BEAB6C}"/>
          </ac:cxnSpMkLst>
        </pc:cxnChg>
      </pc:sldChg>
      <pc:sldChg chg="del">
        <pc:chgData name="Stacey Kwan" userId="82cee5ff-751d-459d-9e4f-809d18e11f6b" providerId="ADAL" clId="{FD325CAA-2CB6-4DB6-872B-D54FC436DFC4}" dt="2021-08-19T17:23:27.062" v="1637" actId="2696"/>
        <pc:sldMkLst>
          <pc:docMk/>
          <pc:sldMk cId="3616597671" sldId="320"/>
        </pc:sldMkLst>
      </pc:sldChg>
      <pc:sldChg chg="del">
        <pc:chgData name="Stacey Kwan" userId="82cee5ff-751d-459d-9e4f-809d18e11f6b" providerId="ADAL" clId="{FD325CAA-2CB6-4DB6-872B-D54FC436DFC4}" dt="2021-08-27T14:07:16.049" v="2925" actId="47"/>
        <pc:sldMkLst>
          <pc:docMk/>
          <pc:sldMk cId="2640878705" sldId="321"/>
        </pc:sldMkLst>
      </pc:sldChg>
      <pc:sldChg chg="del">
        <pc:chgData name="Stacey Kwan" userId="82cee5ff-751d-459d-9e4f-809d18e11f6b" providerId="ADAL" clId="{FD325CAA-2CB6-4DB6-872B-D54FC436DFC4}" dt="2021-08-27T14:08:17.338" v="2929" actId="47"/>
        <pc:sldMkLst>
          <pc:docMk/>
          <pc:sldMk cId="2676074857" sldId="322"/>
        </pc:sldMkLst>
      </pc:sldChg>
      <pc:sldChg chg="modSp mod">
        <pc:chgData name="Stacey Kwan" userId="82cee5ff-751d-459d-9e4f-809d18e11f6b" providerId="ADAL" clId="{FD325CAA-2CB6-4DB6-872B-D54FC436DFC4}" dt="2021-08-27T14:09:03.540" v="2933" actId="20577"/>
        <pc:sldMkLst>
          <pc:docMk/>
          <pc:sldMk cId="398603992" sldId="323"/>
        </pc:sldMkLst>
        <pc:spChg chg="mod">
          <ac:chgData name="Stacey Kwan" userId="82cee5ff-751d-459d-9e4f-809d18e11f6b" providerId="ADAL" clId="{FD325CAA-2CB6-4DB6-872B-D54FC436DFC4}" dt="2021-08-27T14:09:03.540" v="2933" actId="20577"/>
          <ac:spMkLst>
            <pc:docMk/>
            <pc:sldMk cId="398603992" sldId="323"/>
            <ac:spMk id="8" creationId="{EF510490-33AA-4EB9-88BE-D557AEB00484}"/>
          </ac:spMkLst>
        </pc:spChg>
      </pc:sldChg>
      <pc:sldChg chg="modSp mod">
        <pc:chgData name="Stacey Kwan" userId="82cee5ff-751d-459d-9e4f-809d18e11f6b" providerId="ADAL" clId="{FD325CAA-2CB6-4DB6-872B-D54FC436DFC4}" dt="2021-08-27T14:10:16.773" v="2948" actId="14100"/>
        <pc:sldMkLst>
          <pc:docMk/>
          <pc:sldMk cId="2628039597" sldId="326"/>
        </pc:sldMkLst>
        <pc:spChg chg="mod">
          <ac:chgData name="Stacey Kwan" userId="82cee5ff-751d-459d-9e4f-809d18e11f6b" providerId="ADAL" clId="{FD325CAA-2CB6-4DB6-872B-D54FC436DFC4}" dt="2021-08-27T14:09:55.770" v="2938" actId="14100"/>
          <ac:spMkLst>
            <pc:docMk/>
            <pc:sldMk cId="2628039597" sldId="326"/>
            <ac:spMk id="10" creationId="{E9B9D7FE-2319-44B0-A3B4-27E261D1D976}"/>
          </ac:spMkLst>
        </pc:spChg>
        <pc:spChg chg="mod">
          <ac:chgData name="Stacey Kwan" userId="82cee5ff-751d-459d-9e4f-809d18e11f6b" providerId="ADAL" clId="{FD325CAA-2CB6-4DB6-872B-D54FC436DFC4}" dt="2021-08-27T14:10:09.125" v="2946" actId="14100"/>
          <ac:spMkLst>
            <pc:docMk/>
            <pc:sldMk cId="2628039597" sldId="326"/>
            <ac:spMk id="14" creationId="{C546104E-D7F8-44DB-9F20-2C3B04E8CD92}"/>
          </ac:spMkLst>
        </pc:spChg>
        <pc:spChg chg="mod">
          <ac:chgData name="Stacey Kwan" userId="82cee5ff-751d-459d-9e4f-809d18e11f6b" providerId="ADAL" clId="{FD325CAA-2CB6-4DB6-872B-D54FC436DFC4}" dt="2021-08-27T14:10:16.773" v="2948" actId="14100"/>
          <ac:spMkLst>
            <pc:docMk/>
            <pc:sldMk cId="2628039597" sldId="326"/>
            <ac:spMk id="16" creationId="{870D19B1-1738-4EE0-A642-D726F8C634EB}"/>
          </ac:spMkLst>
        </pc:spChg>
        <pc:picChg chg="mod modCrop">
          <ac:chgData name="Stacey Kwan" userId="82cee5ff-751d-459d-9e4f-809d18e11f6b" providerId="ADAL" clId="{FD325CAA-2CB6-4DB6-872B-D54FC436DFC4}" dt="2021-08-27T14:10:03.407" v="2944" actId="1076"/>
          <ac:picMkLst>
            <pc:docMk/>
            <pc:sldMk cId="2628039597" sldId="326"/>
            <ac:picMk id="8" creationId="{C4042B5C-5AC0-4DDA-B77C-5C09A39454C6}"/>
          </ac:picMkLst>
        </pc:picChg>
      </pc:sldChg>
      <pc:sldChg chg="del">
        <pc:chgData name="Stacey Kwan" userId="82cee5ff-751d-459d-9e4f-809d18e11f6b" providerId="ADAL" clId="{FD325CAA-2CB6-4DB6-872B-D54FC436DFC4}" dt="2021-08-27T14:11:34.618" v="2951" actId="47"/>
        <pc:sldMkLst>
          <pc:docMk/>
          <pc:sldMk cId="341715236" sldId="329"/>
        </pc:sldMkLst>
      </pc:sldChg>
      <pc:sldChg chg="del">
        <pc:chgData name="Stacey Kwan" userId="82cee5ff-751d-459d-9e4f-809d18e11f6b" providerId="ADAL" clId="{FD325CAA-2CB6-4DB6-872B-D54FC436DFC4}" dt="2021-08-27T14:11:34.618" v="2951" actId="47"/>
        <pc:sldMkLst>
          <pc:docMk/>
          <pc:sldMk cId="1762379972" sldId="330"/>
        </pc:sldMkLst>
      </pc:sldChg>
      <pc:sldChg chg="modSp del mod ord">
        <pc:chgData name="Stacey Kwan" userId="82cee5ff-751d-459d-9e4f-809d18e11f6b" providerId="ADAL" clId="{FD325CAA-2CB6-4DB6-872B-D54FC436DFC4}" dt="2021-08-27T14:21:32.503" v="3432" actId="47"/>
        <pc:sldMkLst>
          <pc:docMk/>
          <pc:sldMk cId="4191256768" sldId="337"/>
        </pc:sldMkLst>
        <pc:picChg chg="mod modCrop">
          <ac:chgData name="Stacey Kwan" userId="82cee5ff-751d-459d-9e4f-809d18e11f6b" providerId="ADAL" clId="{FD325CAA-2CB6-4DB6-872B-D54FC436DFC4}" dt="2021-08-27T14:19:45.879" v="3422" actId="732"/>
          <ac:picMkLst>
            <pc:docMk/>
            <pc:sldMk cId="4191256768" sldId="337"/>
            <ac:picMk id="7" creationId="{770748A5-5B87-418B-A3FF-ECA90BE81801}"/>
          </ac:picMkLst>
        </pc:picChg>
      </pc:sldChg>
      <pc:sldChg chg="del">
        <pc:chgData name="Stacey Kwan" userId="82cee5ff-751d-459d-9e4f-809d18e11f6b" providerId="ADAL" clId="{FD325CAA-2CB6-4DB6-872B-D54FC436DFC4}" dt="2021-08-27T14:21:33.824" v="3433" actId="47"/>
        <pc:sldMkLst>
          <pc:docMk/>
          <pc:sldMk cId="3713797241" sldId="338"/>
        </pc:sldMkLst>
      </pc:sldChg>
      <pc:sldChg chg="ord">
        <pc:chgData name="Stacey Kwan" userId="82cee5ff-751d-459d-9e4f-809d18e11f6b" providerId="ADAL" clId="{FD325CAA-2CB6-4DB6-872B-D54FC436DFC4}" dt="2021-08-27T14:22:05.886" v="3437"/>
        <pc:sldMkLst>
          <pc:docMk/>
          <pc:sldMk cId="607927538" sldId="343"/>
        </pc:sldMkLst>
      </pc:sldChg>
      <pc:sldChg chg="modSp mod">
        <pc:chgData name="Stacey Kwan" userId="82cee5ff-751d-459d-9e4f-809d18e11f6b" providerId="ADAL" clId="{FD325CAA-2CB6-4DB6-872B-D54FC436DFC4}" dt="2021-09-20T18:19:14.108" v="5446" actId="1076"/>
        <pc:sldMkLst>
          <pc:docMk/>
          <pc:sldMk cId="167227677" sldId="345"/>
        </pc:sldMkLst>
        <pc:picChg chg="mod">
          <ac:chgData name="Stacey Kwan" userId="82cee5ff-751d-459d-9e4f-809d18e11f6b" providerId="ADAL" clId="{FD325CAA-2CB6-4DB6-872B-D54FC436DFC4}" dt="2021-09-20T18:19:14.108" v="5446" actId="1076"/>
          <ac:picMkLst>
            <pc:docMk/>
            <pc:sldMk cId="167227677" sldId="345"/>
            <ac:picMk id="3" creationId="{D0E02DC0-E188-4558-B734-6E30F22C0A3F}"/>
          </ac:picMkLst>
        </pc:picChg>
      </pc:sldChg>
      <pc:sldChg chg="modSp mod">
        <pc:chgData name="Stacey Kwan" userId="82cee5ff-751d-459d-9e4f-809d18e11f6b" providerId="ADAL" clId="{FD325CAA-2CB6-4DB6-872B-D54FC436DFC4}" dt="2021-08-27T15:05:17.643" v="3897" actId="20577"/>
        <pc:sldMkLst>
          <pc:docMk/>
          <pc:sldMk cId="2004076101" sldId="355"/>
        </pc:sldMkLst>
        <pc:spChg chg="mod">
          <ac:chgData name="Stacey Kwan" userId="82cee5ff-751d-459d-9e4f-809d18e11f6b" providerId="ADAL" clId="{FD325CAA-2CB6-4DB6-872B-D54FC436DFC4}" dt="2021-08-27T15:05:17.643" v="3897" actId="20577"/>
          <ac:spMkLst>
            <pc:docMk/>
            <pc:sldMk cId="2004076101" sldId="355"/>
            <ac:spMk id="5" creationId="{00000000-0000-0000-0000-000000000000}"/>
          </ac:spMkLst>
        </pc:spChg>
      </pc:sldChg>
      <pc:sldChg chg="modSp mod">
        <pc:chgData name="Stacey Kwan" userId="82cee5ff-751d-459d-9e4f-809d18e11f6b" providerId="ADAL" clId="{FD325CAA-2CB6-4DB6-872B-D54FC436DFC4}" dt="2021-08-27T14:25:17.003" v="3493" actId="20577"/>
        <pc:sldMkLst>
          <pc:docMk/>
          <pc:sldMk cId="2734772200" sldId="358"/>
        </pc:sldMkLst>
        <pc:spChg chg="mod">
          <ac:chgData name="Stacey Kwan" userId="82cee5ff-751d-459d-9e4f-809d18e11f6b" providerId="ADAL" clId="{FD325CAA-2CB6-4DB6-872B-D54FC436DFC4}" dt="2021-08-27T14:25:17.003" v="3493" actId="20577"/>
          <ac:spMkLst>
            <pc:docMk/>
            <pc:sldMk cId="2734772200" sldId="358"/>
            <ac:spMk id="7" creationId="{00000000-0000-0000-0000-000000000000}"/>
          </ac:spMkLst>
        </pc:spChg>
      </pc:sldChg>
      <pc:sldChg chg="modSp mod">
        <pc:chgData name="Stacey Kwan" userId="82cee5ff-751d-459d-9e4f-809d18e11f6b" providerId="ADAL" clId="{FD325CAA-2CB6-4DB6-872B-D54FC436DFC4}" dt="2021-08-27T15:06:15.153" v="3924" actId="20577"/>
        <pc:sldMkLst>
          <pc:docMk/>
          <pc:sldMk cId="1350292441" sldId="359"/>
        </pc:sldMkLst>
        <pc:spChg chg="mod">
          <ac:chgData name="Stacey Kwan" userId="82cee5ff-751d-459d-9e4f-809d18e11f6b" providerId="ADAL" clId="{FD325CAA-2CB6-4DB6-872B-D54FC436DFC4}" dt="2021-08-27T15:06:15.153" v="3924" actId="20577"/>
          <ac:spMkLst>
            <pc:docMk/>
            <pc:sldMk cId="1350292441" sldId="359"/>
            <ac:spMk id="4" creationId="{00000000-0000-0000-0000-000000000000}"/>
          </ac:spMkLst>
        </pc:spChg>
      </pc:sldChg>
      <pc:sldChg chg="modSp mod">
        <pc:chgData name="Stacey Kwan" userId="82cee5ff-751d-459d-9e4f-809d18e11f6b" providerId="ADAL" clId="{FD325CAA-2CB6-4DB6-872B-D54FC436DFC4}" dt="2021-09-01T16:06:55.671" v="5424" actId="20577"/>
        <pc:sldMkLst>
          <pc:docMk/>
          <pc:sldMk cId="1066821237" sldId="360"/>
        </pc:sldMkLst>
        <pc:spChg chg="mod">
          <ac:chgData name="Stacey Kwan" userId="82cee5ff-751d-459d-9e4f-809d18e11f6b" providerId="ADAL" clId="{FD325CAA-2CB6-4DB6-872B-D54FC436DFC4}" dt="2021-09-01T16:06:55.671" v="5424" actId="20577"/>
          <ac:spMkLst>
            <pc:docMk/>
            <pc:sldMk cId="1066821237" sldId="360"/>
            <ac:spMk id="7" creationId="{BF044305-BBC2-45C1-8343-363B582291B5}"/>
          </ac:spMkLst>
        </pc:spChg>
      </pc:sldChg>
      <pc:sldChg chg="del">
        <pc:chgData name="Stacey Kwan" userId="82cee5ff-751d-459d-9e4f-809d18e11f6b" providerId="ADAL" clId="{FD325CAA-2CB6-4DB6-872B-D54FC436DFC4}" dt="2021-08-27T15:12:27.762" v="4045" actId="47"/>
        <pc:sldMkLst>
          <pc:docMk/>
          <pc:sldMk cId="2529294579" sldId="365"/>
        </pc:sldMkLst>
      </pc:sldChg>
      <pc:sldChg chg="del">
        <pc:chgData name="Stacey Kwan" userId="82cee5ff-751d-459d-9e4f-809d18e11f6b" providerId="ADAL" clId="{FD325CAA-2CB6-4DB6-872B-D54FC436DFC4}" dt="2021-08-27T15:12:29.376" v="4046" actId="47"/>
        <pc:sldMkLst>
          <pc:docMk/>
          <pc:sldMk cId="3662062908" sldId="366"/>
        </pc:sldMkLst>
      </pc:sldChg>
      <pc:sldChg chg="del">
        <pc:chgData name="Stacey Kwan" userId="82cee5ff-751d-459d-9e4f-809d18e11f6b" providerId="ADAL" clId="{FD325CAA-2CB6-4DB6-872B-D54FC436DFC4}" dt="2021-08-27T15:12:30.506" v="4047" actId="47"/>
        <pc:sldMkLst>
          <pc:docMk/>
          <pc:sldMk cId="3738050673" sldId="367"/>
        </pc:sldMkLst>
      </pc:sldChg>
      <pc:sldChg chg="modSp mod">
        <pc:chgData name="Stacey Kwan" userId="82cee5ff-751d-459d-9e4f-809d18e11f6b" providerId="ADAL" clId="{FD325CAA-2CB6-4DB6-872B-D54FC436DFC4}" dt="2021-08-27T15:14:18.792" v="4253" actId="1036"/>
        <pc:sldMkLst>
          <pc:docMk/>
          <pc:sldMk cId="1020234507" sldId="371"/>
        </pc:sldMkLst>
        <pc:spChg chg="mod">
          <ac:chgData name="Stacey Kwan" userId="82cee5ff-751d-459d-9e4f-809d18e11f6b" providerId="ADAL" clId="{FD325CAA-2CB6-4DB6-872B-D54FC436DFC4}" dt="2021-08-27T15:14:02.620" v="4243" actId="20577"/>
          <ac:spMkLst>
            <pc:docMk/>
            <pc:sldMk cId="1020234507" sldId="371"/>
            <ac:spMk id="5" creationId="{00000000-0000-0000-0000-000000000000}"/>
          </ac:spMkLst>
        </pc:spChg>
        <pc:picChg chg="mod ord">
          <ac:chgData name="Stacey Kwan" userId="82cee5ff-751d-459d-9e4f-809d18e11f6b" providerId="ADAL" clId="{FD325CAA-2CB6-4DB6-872B-D54FC436DFC4}" dt="2021-08-27T15:14:18.792" v="4253" actId="1036"/>
          <ac:picMkLst>
            <pc:docMk/>
            <pc:sldMk cId="1020234507" sldId="371"/>
            <ac:picMk id="3" creationId="{26FB7220-3577-46B6-87EE-A7ACE0857072}"/>
          </ac:picMkLst>
        </pc:picChg>
      </pc:sldChg>
      <pc:sldChg chg="del">
        <pc:chgData name="Stacey Kwan" userId="82cee5ff-751d-459d-9e4f-809d18e11f6b" providerId="ADAL" clId="{FD325CAA-2CB6-4DB6-872B-D54FC436DFC4}" dt="2021-08-27T14:06:03.433" v="2917" actId="47"/>
        <pc:sldMkLst>
          <pc:docMk/>
          <pc:sldMk cId="1198582955" sldId="372"/>
        </pc:sldMkLst>
      </pc:sldChg>
      <pc:sldChg chg="del">
        <pc:chgData name="Stacey Kwan" userId="82cee5ff-751d-459d-9e4f-809d18e11f6b" providerId="ADAL" clId="{FD325CAA-2CB6-4DB6-872B-D54FC436DFC4}" dt="2021-08-27T14:06:03.433" v="2917" actId="47"/>
        <pc:sldMkLst>
          <pc:docMk/>
          <pc:sldMk cId="3596568979" sldId="373"/>
        </pc:sldMkLst>
      </pc:sldChg>
      <pc:sldChg chg="del">
        <pc:chgData name="Stacey Kwan" userId="82cee5ff-751d-459d-9e4f-809d18e11f6b" providerId="ADAL" clId="{FD325CAA-2CB6-4DB6-872B-D54FC436DFC4}" dt="2021-08-27T14:06:03.433" v="2917" actId="47"/>
        <pc:sldMkLst>
          <pc:docMk/>
          <pc:sldMk cId="26291428" sldId="374"/>
        </pc:sldMkLst>
      </pc:sldChg>
      <pc:sldChg chg="del">
        <pc:chgData name="Stacey Kwan" userId="82cee5ff-751d-459d-9e4f-809d18e11f6b" providerId="ADAL" clId="{FD325CAA-2CB6-4DB6-872B-D54FC436DFC4}" dt="2021-08-27T14:06:03.433" v="2917" actId="47"/>
        <pc:sldMkLst>
          <pc:docMk/>
          <pc:sldMk cId="1353003594" sldId="376"/>
        </pc:sldMkLst>
      </pc:sldChg>
      <pc:sldChg chg="del">
        <pc:chgData name="Stacey Kwan" userId="82cee5ff-751d-459d-9e4f-809d18e11f6b" providerId="ADAL" clId="{FD325CAA-2CB6-4DB6-872B-D54FC436DFC4}" dt="2021-08-27T14:06:03.433" v="2917" actId="47"/>
        <pc:sldMkLst>
          <pc:docMk/>
          <pc:sldMk cId="1185688369" sldId="377"/>
        </pc:sldMkLst>
      </pc:sldChg>
      <pc:sldChg chg="del">
        <pc:chgData name="Stacey Kwan" userId="82cee5ff-751d-459d-9e4f-809d18e11f6b" providerId="ADAL" clId="{FD325CAA-2CB6-4DB6-872B-D54FC436DFC4}" dt="2021-08-27T14:06:03.433" v="2917" actId="47"/>
        <pc:sldMkLst>
          <pc:docMk/>
          <pc:sldMk cId="2439234639" sldId="378"/>
        </pc:sldMkLst>
      </pc:sldChg>
      <pc:sldChg chg="del">
        <pc:chgData name="Stacey Kwan" userId="82cee5ff-751d-459d-9e4f-809d18e11f6b" providerId="ADAL" clId="{FD325CAA-2CB6-4DB6-872B-D54FC436DFC4}" dt="2021-08-27T14:06:03.433" v="2917" actId="47"/>
        <pc:sldMkLst>
          <pc:docMk/>
          <pc:sldMk cId="410594120" sldId="379"/>
        </pc:sldMkLst>
      </pc:sldChg>
      <pc:sldChg chg="del">
        <pc:chgData name="Stacey Kwan" userId="82cee5ff-751d-459d-9e4f-809d18e11f6b" providerId="ADAL" clId="{FD325CAA-2CB6-4DB6-872B-D54FC436DFC4}" dt="2021-08-27T14:06:03.433" v="2917" actId="47"/>
        <pc:sldMkLst>
          <pc:docMk/>
          <pc:sldMk cId="4138168495" sldId="380"/>
        </pc:sldMkLst>
      </pc:sldChg>
      <pc:sldChg chg="del">
        <pc:chgData name="Stacey Kwan" userId="82cee5ff-751d-459d-9e4f-809d18e11f6b" providerId="ADAL" clId="{FD325CAA-2CB6-4DB6-872B-D54FC436DFC4}" dt="2021-08-27T14:06:03.433" v="2917" actId="47"/>
        <pc:sldMkLst>
          <pc:docMk/>
          <pc:sldMk cId="963680116" sldId="381"/>
        </pc:sldMkLst>
      </pc:sldChg>
      <pc:sldChg chg="del">
        <pc:chgData name="Stacey Kwan" userId="82cee5ff-751d-459d-9e4f-809d18e11f6b" providerId="ADAL" clId="{FD325CAA-2CB6-4DB6-872B-D54FC436DFC4}" dt="2021-08-27T14:06:03.433" v="2917" actId="47"/>
        <pc:sldMkLst>
          <pc:docMk/>
          <pc:sldMk cId="731519" sldId="382"/>
        </pc:sldMkLst>
      </pc:sldChg>
      <pc:sldChg chg="delSp modSp del mod">
        <pc:chgData name="Stacey Kwan" userId="82cee5ff-751d-459d-9e4f-809d18e11f6b" providerId="ADAL" clId="{FD325CAA-2CB6-4DB6-872B-D54FC436DFC4}" dt="2021-09-01T16:05:09.807" v="5406" actId="47"/>
        <pc:sldMkLst>
          <pc:docMk/>
          <pc:sldMk cId="1291618386" sldId="383"/>
        </pc:sldMkLst>
        <pc:spChg chg="del mod">
          <ac:chgData name="Stacey Kwan" userId="82cee5ff-751d-459d-9e4f-809d18e11f6b" providerId="ADAL" clId="{FD325CAA-2CB6-4DB6-872B-D54FC436DFC4}" dt="2021-09-01T16:04:00.444" v="5385"/>
          <ac:spMkLst>
            <pc:docMk/>
            <pc:sldMk cId="1291618386" sldId="383"/>
            <ac:spMk id="6" creationId="{9EC1C5EA-3D7E-4483-BDF4-B23568362ACE}"/>
          </ac:spMkLst>
        </pc:spChg>
      </pc:sldChg>
      <pc:sldChg chg="del">
        <pc:chgData name="Stacey Kwan" userId="82cee5ff-751d-459d-9e4f-809d18e11f6b" providerId="ADAL" clId="{FD325CAA-2CB6-4DB6-872B-D54FC436DFC4}" dt="2021-08-27T14:06:03.433" v="2917" actId="47"/>
        <pc:sldMkLst>
          <pc:docMk/>
          <pc:sldMk cId="2982672654" sldId="383"/>
        </pc:sldMkLst>
      </pc:sldChg>
      <pc:sldChg chg="del">
        <pc:chgData name="Stacey Kwan" userId="82cee5ff-751d-459d-9e4f-809d18e11f6b" providerId="ADAL" clId="{FD325CAA-2CB6-4DB6-872B-D54FC436DFC4}" dt="2021-08-27T14:06:03.433" v="2917" actId="47"/>
        <pc:sldMkLst>
          <pc:docMk/>
          <pc:sldMk cId="1370575133" sldId="384"/>
        </pc:sldMkLst>
      </pc:sldChg>
      <pc:sldChg chg="del">
        <pc:chgData name="Stacey Kwan" userId="82cee5ff-751d-459d-9e4f-809d18e11f6b" providerId="ADAL" clId="{FD325CAA-2CB6-4DB6-872B-D54FC436DFC4}" dt="2021-08-27T14:06:03.433" v="2917" actId="47"/>
        <pc:sldMkLst>
          <pc:docMk/>
          <pc:sldMk cId="833160657" sldId="385"/>
        </pc:sldMkLst>
      </pc:sldChg>
      <pc:sldChg chg="add del">
        <pc:chgData name="Stacey Kwan" userId="82cee5ff-751d-459d-9e4f-809d18e11f6b" providerId="ADAL" clId="{FD325CAA-2CB6-4DB6-872B-D54FC436DFC4}" dt="2021-08-27T15:21:23.727" v="4760" actId="2696"/>
        <pc:sldMkLst>
          <pc:docMk/>
          <pc:sldMk cId="1246821231" sldId="386"/>
        </pc:sldMkLst>
      </pc:sldChg>
      <pc:sldChg chg="add">
        <pc:chgData name="Stacey Kwan" userId="82cee5ff-751d-459d-9e4f-809d18e11f6b" providerId="ADAL" clId="{FD325CAA-2CB6-4DB6-872B-D54FC436DFC4}" dt="2021-08-27T15:21:27.323" v="4761"/>
        <pc:sldMkLst>
          <pc:docMk/>
          <pc:sldMk cId="2054260443" sldId="386"/>
        </pc:sldMkLst>
      </pc:sldChg>
      <pc:sldChg chg="add del">
        <pc:chgData name="Stacey Kwan" userId="82cee5ff-751d-459d-9e4f-809d18e11f6b" providerId="ADAL" clId="{FD325CAA-2CB6-4DB6-872B-D54FC436DFC4}" dt="2021-08-27T14:04:34.599" v="2912" actId="2696"/>
        <pc:sldMkLst>
          <pc:docMk/>
          <pc:sldMk cId="2496012277" sldId="386"/>
        </pc:sldMkLst>
      </pc:sldChg>
      <pc:sldChg chg="add del">
        <pc:chgData name="Stacey Kwan" userId="82cee5ff-751d-459d-9e4f-809d18e11f6b" providerId="ADAL" clId="{FD325CAA-2CB6-4DB6-872B-D54FC436DFC4}" dt="2021-08-27T15:23:59.445" v="4763"/>
        <pc:sldMkLst>
          <pc:docMk/>
          <pc:sldMk cId="1770357876" sldId="387"/>
        </pc:sldMkLst>
      </pc:sldChg>
      <pc:sldChg chg="add del">
        <pc:chgData name="Stacey Kwan" userId="82cee5ff-751d-459d-9e4f-809d18e11f6b" providerId="ADAL" clId="{FD325CAA-2CB6-4DB6-872B-D54FC436DFC4}" dt="2021-08-27T15:15:06.679" v="4256" actId="47"/>
        <pc:sldMkLst>
          <pc:docMk/>
          <pc:sldMk cId="3275716984" sldId="387"/>
        </pc:sldMkLst>
      </pc:sldChg>
      <pc:sldChg chg="add del">
        <pc:chgData name="Stacey Kwan" userId="82cee5ff-751d-459d-9e4f-809d18e11f6b" providerId="ADAL" clId="{FD325CAA-2CB6-4DB6-872B-D54FC436DFC4}" dt="2021-08-27T15:15:07.968" v="4257" actId="47"/>
        <pc:sldMkLst>
          <pc:docMk/>
          <pc:sldMk cId="2470450600" sldId="388"/>
        </pc:sldMkLst>
      </pc:sldChg>
      <pc:sldChg chg="add del">
        <pc:chgData name="Stacey Kwan" userId="82cee5ff-751d-459d-9e4f-809d18e11f6b" providerId="ADAL" clId="{FD325CAA-2CB6-4DB6-872B-D54FC436DFC4}" dt="2021-08-27T15:23:59.445" v="4763"/>
        <pc:sldMkLst>
          <pc:docMk/>
          <pc:sldMk cId="3643499077" sldId="388"/>
        </pc:sldMkLst>
      </pc:sldChg>
      <pc:sldChg chg="add del">
        <pc:chgData name="Stacey Kwan" userId="82cee5ff-751d-459d-9e4f-809d18e11f6b" providerId="ADAL" clId="{FD325CAA-2CB6-4DB6-872B-D54FC436DFC4}" dt="2021-08-27T15:33:35.232" v="5281" actId="47"/>
        <pc:sldMkLst>
          <pc:docMk/>
          <pc:sldMk cId="1460120427" sldId="389"/>
        </pc:sldMkLst>
      </pc:sldChg>
      <pc:sldChg chg="modSp mod">
        <pc:chgData name="Stacey Kwan" userId="82cee5ff-751d-459d-9e4f-809d18e11f6b" providerId="ADAL" clId="{FD325CAA-2CB6-4DB6-872B-D54FC436DFC4}" dt="2021-09-17T17:15:23.832" v="5443" actId="20577"/>
        <pc:sldMkLst>
          <pc:docMk/>
          <pc:sldMk cId="2223235449" sldId="390"/>
        </pc:sldMkLst>
        <pc:spChg chg="mod">
          <ac:chgData name="Stacey Kwan" userId="82cee5ff-751d-459d-9e4f-809d18e11f6b" providerId="ADAL" clId="{FD325CAA-2CB6-4DB6-872B-D54FC436DFC4}" dt="2021-09-17T17:15:23.832" v="5443" actId="20577"/>
          <ac:spMkLst>
            <pc:docMk/>
            <pc:sldMk cId="2223235449" sldId="390"/>
            <ac:spMk id="2" creationId="{DB39D31D-AFB7-4CC8-9B2E-6148BAF3E12A}"/>
          </ac:spMkLst>
        </pc:spChg>
        <pc:spChg chg="mod">
          <ac:chgData name="Stacey Kwan" userId="82cee5ff-751d-459d-9e4f-809d18e11f6b" providerId="ADAL" clId="{FD325CAA-2CB6-4DB6-872B-D54FC436DFC4}" dt="2021-08-27T14:59:58.026" v="3548" actId="20577"/>
          <ac:spMkLst>
            <pc:docMk/>
            <pc:sldMk cId="2223235449" sldId="390"/>
            <ac:spMk id="3" creationId="{3510D63B-83DA-4508-9A92-FC9071639A76}"/>
          </ac:spMkLst>
        </pc:spChg>
      </pc:sldChg>
      <pc:sldChg chg="modSp mod">
        <pc:chgData name="Stacey Kwan" userId="82cee5ff-751d-459d-9e4f-809d18e11f6b" providerId="ADAL" clId="{FD325CAA-2CB6-4DB6-872B-D54FC436DFC4}" dt="2021-08-27T15:01:07.147" v="3799" actId="20577"/>
        <pc:sldMkLst>
          <pc:docMk/>
          <pc:sldMk cId="198343535" sldId="391"/>
        </pc:sldMkLst>
        <pc:spChg chg="mod">
          <ac:chgData name="Stacey Kwan" userId="82cee5ff-751d-459d-9e4f-809d18e11f6b" providerId="ADAL" clId="{FD325CAA-2CB6-4DB6-872B-D54FC436DFC4}" dt="2021-08-27T15:01:07.147" v="3799" actId="20577"/>
          <ac:spMkLst>
            <pc:docMk/>
            <pc:sldMk cId="198343535" sldId="391"/>
            <ac:spMk id="3" creationId="{3510D63B-83DA-4508-9A92-FC9071639A76}"/>
          </ac:spMkLst>
        </pc:spChg>
      </pc:sldChg>
      <pc:sldChg chg="del">
        <pc:chgData name="Stacey Kwan" userId="82cee5ff-751d-459d-9e4f-809d18e11f6b" providerId="ADAL" clId="{FD325CAA-2CB6-4DB6-872B-D54FC436DFC4}" dt="2021-08-27T15:25:26.859" v="4782" actId="47"/>
        <pc:sldMkLst>
          <pc:docMk/>
          <pc:sldMk cId="42708214" sldId="393"/>
        </pc:sldMkLst>
      </pc:sldChg>
      <pc:sldChg chg="del">
        <pc:chgData name="Stacey Kwan" userId="82cee5ff-751d-459d-9e4f-809d18e11f6b" providerId="ADAL" clId="{FD325CAA-2CB6-4DB6-872B-D54FC436DFC4}" dt="2021-08-27T15:25:26.859" v="4782" actId="47"/>
        <pc:sldMkLst>
          <pc:docMk/>
          <pc:sldMk cId="2026279283" sldId="394"/>
        </pc:sldMkLst>
      </pc:sldChg>
      <pc:sldChg chg="modSp mod">
        <pc:chgData name="Stacey Kwan" userId="82cee5ff-751d-459d-9e4f-809d18e11f6b" providerId="ADAL" clId="{FD325CAA-2CB6-4DB6-872B-D54FC436DFC4}" dt="2021-08-27T15:31:07.964" v="5216" actId="20577"/>
        <pc:sldMkLst>
          <pc:docMk/>
          <pc:sldMk cId="1527649226" sldId="395"/>
        </pc:sldMkLst>
        <pc:spChg chg="mod">
          <ac:chgData name="Stacey Kwan" userId="82cee5ff-751d-459d-9e4f-809d18e11f6b" providerId="ADAL" clId="{FD325CAA-2CB6-4DB6-872B-D54FC436DFC4}" dt="2021-08-27T15:31:07.964" v="5216" actId="20577"/>
          <ac:spMkLst>
            <pc:docMk/>
            <pc:sldMk cId="1527649226" sldId="395"/>
            <ac:spMk id="3" creationId="{0B701327-A9B4-441F-9E2B-3372303026E6}"/>
          </ac:spMkLst>
        </pc:spChg>
      </pc:sldChg>
      <pc:sldChg chg="del">
        <pc:chgData name="Stacey Kwan" userId="82cee5ff-751d-459d-9e4f-809d18e11f6b" providerId="ADAL" clId="{FD325CAA-2CB6-4DB6-872B-D54FC436DFC4}" dt="2021-08-27T14:06:03.433" v="2917" actId="47"/>
        <pc:sldMkLst>
          <pc:docMk/>
          <pc:sldMk cId="4195933520" sldId="396"/>
        </pc:sldMkLst>
      </pc:sldChg>
      <pc:sldChg chg="del">
        <pc:chgData name="Stacey Kwan" userId="82cee5ff-751d-459d-9e4f-809d18e11f6b" providerId="ADAL" clId="{FD325CAA-2CB6-4DB6-872B-D54FC436DFC4}" dt="2021-08-19T17:15:29.085" v="1462" actId="47"/>
        <pc:sldMkLst>
          <pc:docMk/>
          <pc:sldMk cId="3199673780" sldId="397"/>
        </pc:sldMkLst>
      </pc:sldChg>
      <pc:sldChg chg="del">
        <pc:chgData name="Stacey Kwan" userId="82cee5ff-751d-459d-9e4f-809d18e11f6b" providerId="ADAL" clId="{FD325CAA-2CB6-4DB6-872B-D54FC436DFC4}" dt="2021-08-27T14:05:28.873" v="2915" actId="47"/>
        <pc:sldMkLst>
          <pc:docMk/>
          <pc:sldMk cId="2988491703" sldId="398"/>
        </pc:sldMkLst>
      </pc:sldChg>
      <pc:sldChg chg="del">
        <pc:chgData name="Stacey Kwan" userId="82cee5ff-751d-459d-9e4f-809d18e11f6b" providerId="ADAL" clId="{FD325CAA-2CB6-4DB6-872B-D54FC436DFC4}" dt="2021-08-27T14:06:03.433" v="2917" actId="47"/>
        <pc:sldMkLst>
          <pc:docMk/>
          <pc:sldMk cId="2504641677" sldId="399"/>
        </pc:sldMkLst>
      </pc:sldChg>
      <pc:sldChg chg="add">
        <pc:chgData name="Stacey Kwan" userId="82cee5ff-751d-459d-9e4f-809d18e11f6b" providerId="ADAL" clId="{FD325CAA-2CB6-4DB6-872B-D54FC436DFC4}" dt="2021-08-27T15:14:59.709" v="4255"/>
        <pc:sldMkLst>
          <pc:docMk/>
          <pc:sldMk cId="302821160" sldId="400"/>
        </pc:sldMkLst>
      </pc:sldChg>
      <pc:sldChg chg="del">
        <pc:chgData name="Stacey Kwan" userId="82cee5ff-751d-459d-9e4f-809d18e11f6b" providerId="ADAL" clId="{FD325CAA-2CB6-4DB6-872B-D54FC436DFC4}" dt="2021-08-27T15:14:49.140" v="4254" actId="2696"/>
        <pc:sldMkLst>
          <pc:docMk/>
          <pc:sldMk cId="2075612753" sldId="400"/>
        </pc:sldMkLst>
      </pc:sldChg>
      <pc:sldChg chg="add del">
        <pc:chgData name="Stacey Kwan" userId="82cee5ff-751d-459d-9e4f-809d18e11f6b" providerId="ADAL" clId="{FD325CAA-2CB6-4DB6-872B-D54FC436DFC4}" dt="2021-08-27T14:06:52.168" v="2921" actId="2696"/>
        <pc:sldMkLst>
          <pc:docMk/>
          <pc:sldMk cId="240299258" sldId="401"/>
        </pc:sldMkLst>
      </pc:sldChg>
      <pc:sldChg chg="add del">
        <pc:chgData name="Stacey Kwan" userId="82cee5ff-751d-459d-9e4f-809d18e11f6b" providerId="ADAL" clId="{FD325CAA-2CB6-4DB6-872B-D54FC436DFC4}" dt="2021-08-27T15:15:40.115" v="4260" actId="47"/>
        <pc:sldMkLst>
          <pc:docMk/>
          <pc:sldMk cId="2995530746" sldId="401"/>
        </pc:sldMkLst>
      </pc:sldChg>
      <pc:sldChg chg="modSp add mod">
        <pc:chgData name="Stacey Kwan" userId="82cee5ff-751d-459d-9e4f-809d18e11f6b" providerId="ADAL" clId="{FD325CAA-2CB6-4DB6-872B-D54FC436DFC4}" dt="2021-08-19T15:47:52.861" v="1108" actId="20577"/>
        <pc:sldMkLst>
          <pc:docMk/>
          <pc:sldMk cId="307881890" sldId="402"/>
        </pc:sldMkLst>
        <pc:spChg chg="mod">
          <ac:chgData name="Stacey Kwan" userId="82cee5ff-751d-459d-9e4f-809d18e11f6b" providerId="ADAL" clId="{FD325CAA-2CB6-4DB6-872B-D54FC436DFC4}" dt="2021-08-19T15:32:32.755" v="35" actId="20577"/>
          <ac:spMkLst>
            <pc:docMk/>
            <pc:sldMk cId="307881890" sldId="402"/>
            <ac:spMk id="4" creationId="{00000000-0000-0000-0000-000000000000}"/>
          </ac:spMkLst>
        </pc:spChg>
        <pc:spChg chg="mod">
          <ac:chgData name="Stacey Kwan" userId="82cee5ff-751d-459d-9e4f-809d18e11f6b" providerId="ADAL" clId="{FD325CAA-2CB6-4DB6-872B-D54FC436DFC4}" dt="2021-08-19T15:47:52.861" v="1108" actId="20577"/>
          <ac:spMkLst>
            <pc:docMk/>
            <pc:sldMk cId="307881890" sldId="402"/>
            <ac:spMk id="5" creationId="{00000000-0000-0000-0000-000000000000}"/>
          </ac:spMkLst>
        </pc:spChg>
      </pc:sldChg>
      <pc:sldChg chg="modSp add mod">
        <pc:chgData name="Stacey Kwan" userId="82cee5ff-751d-459d-9e4f-809d18e11f6b" providerId="ADAL" clId="{FD325CAA-2CB6-4DB6-872B-D54FC436DFC4}" dt="2021-08-19T15:38:31.772" v="487" actId="20577"/>
        <pc:sldMkLst>
          <pc:docMk/>
          <pc:sldMk cId="4201603216" sldId="403"/>
        </pc:sldMkLst>
        <pc:spChg chg="mod">
          <ac:chgData name="Stacey Kwan" userId="82cee5ff-751d-459d-9e4f-809d18e11f6b" providerId="ADAL" clId="{FD325CAA-2CB6-4DB6-872B-D54FC436DFC4}" dt="2021-08-19T15:38:31.772" v="487" actId="20577"/>
          <ac:spMkLst>
            <pc:docMk/>
            <pc:sldMk cId="4201603216" sldId="403"/>
            <ac:spMk id="17" creationId="{00000000-0000-0000-0000-000000000000}"/>
          </ac:spMkLst>
        </pc:spChg>
      </pc:sldChg>
      <pc:sldChg chg="modSp add mod">
        <pc:chgData name="Stacey Kwan" userId="82cee5ff-751d-459d-9e4f-809d18e11f6b" providerId="ADAL" clId="{FD325CAA-2CB6-4DB6-872B-D54FC436DFC4}" dt="2021-08-19T15:39:02.587" v="521" actId="20577"/>
        <pc:sldMkLst>
          <pc:docMk/>
          <pc:sldMk cId="4020672072" sldId="404"/>
        </pc:sldMkLst>
        <pc:spChg chg="mod">
          <ac:chgData name="Stacey Kwan" userId="82cee5ff-751d-459d-9e4f-809d18e11f6b" providerId="ADAL" clId="{FD325CAA-2CB6-4DB6-872B-D54FC436DFC4}" dt="2021-08-19T15:38:44.413" v="511" actId="20577"/>
          <ac:spMkLst>
            <pc:docMk/>
            <pc:sldMk cId="4020672072" sldId="404"/>
            <ac:spMk id="4" creationId="{00000000-0000-0000-0000-000000000000}"/>
          </ac:spMkLst>
        </pc:spChg>
        <pc:spChg chg="mod">
          <ac:chgData name="Stacey Kwan" userId="82cee5ff-751d-459d-9e4f-809d18e11f6b" providerId="ADAL" clId="{FD325CAA-2CB6-4DB6-872B-D54FC436DFC4}" dt="2021-08-19T15:39:02.587" v="521" actId="20577"/>
          <ac:spMkLst>
            <pc:docMk/>
            <pc:sldMk cId="4020672072" sldId="404"/>
            <ac:spMk id="5" creationId="{00000000-0000-0000-0000-000000000000}"/>
          </ac:spMkLst>
        </pc:spChg>
      </pc:sldChg>
      <pc:sldChg chg="addSp modSp add mod">
        <pc:chgData name="Stacey Kwan" userId="82cee5ff-751d-459d-9e4f-809d18e11f6b" providerId="ADAL" clId="{FD325CAA-2CB6-4DB6-872B-D54FC436DFC4}" dt="2021-08-19T17:06:54.535" v="1242" actId="20577"/>
        <pc:sldMkLst>
          <pc:docMk/>
          <pc:sldMk cId="1097115314" sldId="405"/>
        </pc:sldMkLst>
        <pc:spChg chg="mod">
          <ac:chgData name="Stacey Kwan" userId="82cee5ff-751d-459d-9e4f-809d18e11f6b" providerId="ADAL" clId="{FD325CAA-2CB6-4DB6-872B-D54FC436DFC4}" dt="2021-08-19T17:06:54.535" v="1242" actId="20577"/>
          <ac:spMkLst>
            <pc:docMk/>
            <pc:sldMk cId="1097115314" sldId="405"/>
            <ac:spMk id="4" creationId="{00000000-0000-0000-0000-000000000000}"/>
          </ac:spMkLst>
        </pc:spChg>
        <pc:spChg chg="mod">
          <ac:chgData name="Stacey Kwan" userId="82cee5ff-751d-459d-9e4f-809d18e11f6b" providerId="ADAL" clId="{FD325CAA-2CB6-4DB6-872B-D54FC436DFC4}" dt="2021-08-19T17:06:25.430" v="1111" actId="20577"/>
          <ac:spMkLst>
            <pc:docMk/>
            <pc:sldMk cId="1097115314" sldId="405"/>
            <ac:spMk id="5" creationId="{00000000-0000-0000-0000-000000000000}"/>
          </ac:spMkLst>
        </pc:spChg>
        <pc:picChg chg="add mod">
          <ac:chgData name="Stacey Kwan" userId="82cee5ff-751d-459d-9e4f-809d18e11f6b" providerId="ADAL" clId="{FD325CAA-2CB6-4DB6-872B-D54FC436DFC4}" dt="2021-08-19T17:06:52.073" v="1241" actId="1037"/>
          <ac:picMkLst>
            <pc:docMk/>
            <pc:sldMk cId="1097115314" sldId="405"/>
            <ac:picMk id="6" creationId="{EA4274CF-F4BB-4739-96A7-43A0DD0D0F97}"/>
          </ac:picMkLst>
        </pc:picChg>
        <pc:picChg chg="add mod">
          <ac:chgData name="Stacey Kwan" userId="82cee5ff-751d-459d-9e4f-809d18e11f6b" providerId="ADAL" clId="{FD325CAA-2CB6-4DB6-872B-D54FC436DFC4}" dt="2021-08-19T17:06:52.073" v="1241" actId="1037"/>
          <ac:picMkLst>
            <pc:docMk/>
            <pc:sldMk cId="1097115314" sldId="405"/>
            <ac:picMk id="7" creationId="{ADACCC89-A1A5-4D9E-AC75-BDDCF4105284}"/>
          </ac:picMkLst>
        </pc:picChg>
      </pc:sldChg>
      <pc:sldChg chg="modSp add mod">
        <pc:chgData name="Stacey Kwan" userId="82cee5ff-751d-459d-9e4f-809d18e11f6b" providerId="ADAL" clId="{FD325CAA-2CB6-4DB6-872B-D54FC436DFC4}" dt="2021-08-19T17:08:59.519" v="1277" actId="113"/>
        <pc:sldMkLst>
          <pc:docMk/>
          <pc:sldMk cId="3284032186" sldId="406"/>
        </pc:sldMkLst>
        <pc:spChg chg="mod">
          <ac:chgData name="Stacey Kwan" userId="82cee5ff-751d-459d-9e4f-809d18e11f6b" providerId="ADAL" clId="{FD325CAA-2CB6-4DB6-872B-D54FC436DFC4}" dt="2021-08-19T17:07:32.193" v="1246" actId="27636"/>
          <ac:spMkLst>
            <pc:docMk/>
            <pc:sldMk cId="3284032186" sldId="406"/>
            <ac:spMk id="4" creationId="{00000000-0000-0000-0000-000000000000}"/>
          </ac:spMkLst>
        </pc:spChg>
        <pc:spChg chg="mod">
          <ac:chgData name="Stacey Kwan" userId="82cee5ff-751d-459d-9e4f-809d18e11f6b" providerId="ADAL" clId="{FD325CAA-2CB6-4DB6-872B-D54FC436DFC4}" dt="2021-08-19T17:08:59.519" v="1277" actId="113"/>
          <ac:spMkLst>
            <pc:docMk/>
            <pc:sldMk cId="3284032186" sldId="406"/>
            <ac:spMk id="5" creationId="{00000000-0000-0000-0000-000000000000}"/>
          </ac:spMkLst>
        </pc:spChg>
      </pc:sldChg>
      <pc:sldChg chg="modSp add mod">
        <pc:chgData name="Stacey Kwan" userId="82cee5ff-751d-459d-9e4f-809d18e11f6b" providerId="ADAL" clId="{FD325CAA-2CB6-4DB6-872B-D54FC436DFC4}" dt="2021-08-19T17:09:19.236" v="1278" actId="113"/>
        <pc:sldMkLst>
          <pc:docMk/>
          <pc:sldMk cId="2142961477" sldId="407"/>
        </pc:sldMkLst>
        <pc:spChg chg="mod">
          <ac:chgData name="Stacey Kwan" userId="82cee5ff-751d-459d-9e4f-809d18e11f6b" providerId="ADAL" clId="{FD325CAA-2CB6-4DB6-872B-D54FC436DFC4}" dt="2021-08-19T17:09:19.236" v="1278" actId="113"/>
          <ac:spMkLst>
            <pc:docMk/>
            <pc:sldMk cId="2142961477" sldId="407"/>
            <ac:spMk id="5" creationId="{00000000-0000-0000-0000-000000000000}"/>
          </ac:spMkLst>
        </pc:spChg>
      </pc:sldChg>
      <pc:sldChg chg="modSp add mod">
        <pc:chgData name="Stacey Kwan" userId="82cee5ff-751d-459d-9e4f-809d18e11f6b" providerId="ADAL" clId="{FD325CAA-2CB6-4DB6-872B-D54FC436DFC4}" dt="2021-08-19T17:15:05.832" v="1417" actId="20577"/>
        <pc:sldMkLst>
          <pc:docMk/>
          <pc:sldMk cId="2131168628" sldId="408"/>
        </pc:sldMkLst>
        <pc:spChg chg="mod">
          <ac:chgData name="Stacey Kwan" userId="82cee5ff-751d-459d-9e4f-809d18e11f6b" providerId="ADAL" clId="{FD325CAA-2CB6-4DB6-872B-D54FC436DFC4}" dt="2021-08-19T17:15:05.832" v="1417" actId="20577"/>
          <ac:spMkLst>
            <pc:docMk/>
            <pc:sldMk cId="2131168628" sldId="408"/>
            <ac:spMk id="4" creationId="{00000000-0000-0000-0000-000000000000}"/>
          </ac:spMkLst>
        </pc:spChg>
        <pc:spChg chg="mod">
          <ac:chgData name="Stacey Kwan" userId="82cee5ff-751d-459d-9e4f-809d18e11f6b" providerId="ADAL" clId="{FD325CAA-2CB6-4DB6-872B-D54FC436DFC4}" dt="2021-08-19T17:13:33.186" v="1364" actId="5793"/>
          <ac:spMkLst>
            <pc:docMk/>
            <pc:sldMk cId="2131168628" sldId="408"/>
            <ac:spMk id="5" creationId="{00000000-0000-0000-0000-000000000000}"/>
          </ac:spMkLst>
        </pc:spChg>
      </pc:sldChg>
      <pc:sldChg chg="modSp add mod">
        <pc:chgData name="Stacey Kwan" userId="82cee5ff-751d-459d-9e4f-809d18e11f6b" providerId="ADAL" clId="{FD325CAA-2CB6-4DB6-872B-D54FC436DFC4}" dt="2021-08-19T17:20:23.155" v="1634" actId="113"/>
        <pc:sldMkLst>
          <pc:docMk/>
          <pc:sldMk cId="314351375" sldId="409"/>
        </pc:sldMkLst>
        <pc:spChg chg="mod">
          <ac:chgData name="Stacey Kwan" userId="82cee5ff-751d-459d-9e4f-809d18e11f6b" providerId="ADAL" clId="{FD325CAA-2CB6-4DB6-872B-D54FC436DFC4}" dt="2021-08-19T17:20:19.577" v="1633" actId="20577"/>
          <ac:spMkLst>
            <pc:docMk/>
            <pc:sldMk cId="314351375" sldId="409"/>
            <ac:spMk id="4" creationId="{00000000-0000-0000-0000-000000000000}"/>
          </ac:spMkLst>
        </pc:spChg>
        <pc:spChg chg="mod">
          <ac:chgData name="Stacey Kwan" userId="82cee5ff-751d-459d-9e4f-809d18e11f6b" providerId="ADAL" clId="{FD325CAA-2CB6-4DB6-872B-D54FC436DFC4}" dt="2021-08-19T17:20:23.155" v="1634" actId="113"/>
          <ac:spMkLst>
            <pc:docMk/>
            <pc:sldMk cId="314351375" sldId="409"/>
            <ac:spMk id="5" creationId="{00000000-0000-0000-0000-000000000000}"/>
          </ac:spMkLst>
        </pc:spChg>
      </pc:sldChg>
      <pc:sldChg chg="addSp modSp add mod">
        <pc:chgData name="Stacey Kwan" userId="82cee5ff-751d-459d-9e4f-809d18e11f6b" providerId="ADAL" clId="{FD325CAA-2CB6-4DB6-872B-D54FC436DFC4}" dt="2021-08-19T17:32:31.627" v="1987" actId="1038"/>
        <pc:sldMkLst>
          <pc:docMk/>
          <pc:sldMk cId="2014574090" sldId="410"/>
        </pc:sldMkLst>
        <pc:spChg chg="mod">
          <ac:chgData name="Stacey Kwan" userId="82cee5ff-751d-459d-9e4f-809d18e11f6b" providerId="ADAL" clId="{FD325CAA-2CB6-4DB6-872B-D54FC436DFC4}" dt="2021-08-19T17:27:41.280" v="1702"/>
          <ac:spMkLst>
            <pc:docMk/>
            <pc:sldMk cId="2014574090" sldId="410"/>
            <ac:spMk id="4" creationId="{00000000-0000-0000-0000-000000000000}"/>
          </ac:spMkLst>
        </pc:spChg>
        <pc:spChg chg="mod">
          <ac:chgData name="Stacey Kwan" userId="82cee5ff-751d-459d-9e4f-809d18e11f6b" providerId="ADAL" clId="{FD325CAA-2CB6-4DB6-872B-D54FC436DFC4}" dt="2021-08-19T17:29:10.584" v="1931" actId="20577"/>
          <ac:spMkLst>
            <pc:docMk/>
            <pc:sldMk cId="2014574090" sldId="410"/>
            <ac:spMk id="5" creationId="{00000000-0000-0000-0000-000000000000}"/>
          </ac:spMkLst>
        </pc:spChg>
        <pc:spChg chg="add mod">
          <ac:chgData name="Stacey Kwan" userId="82cee5ff-751d-459d-9e4f-809d18e11f6b" providerId="ADAL" clId="{FD325CAA-2CB6-4DB6-872B-D54FC436DFC4}" dt="2021-08-19T17:32:31.627" v="1987" actId="1038"/>
          <ac:spMkLst>
            <pc:docMk/>
            <pc:sldMk cId="2014574090" sldId="410"/>
            <ac:spMk id="8" creationId="{4170BEC6-0485-402D-8F6B-10D5A1D0F9C7}"/>
          </ac:spMkLst>
        </pc:spChg>
        <pc:picChg chg="add mod modCrop">
          <ac:chgData name="Stacey Kwan" userId="82cee5ff-751d-459d-9e4f-809d18e11f6b" providerId="ADAL" clId="{FD325CAA-2CB6-4DB6-872B-D54FC436DFC4}" dt="2021-08-19T17:29:55.612" v="1939" actId="1076"/>
          <ac:picMkLst>
            <pc:docMk/>
            <pc:sldMk cId="2014574090" sldId="410"/>
            <ac:picMk id="7" creationId="{43386A2B-0857-4604-8DF8-87BB705D35DF}"/>
          </ac:picMkLst>
        </pc:picChg>
      </pc:sldChg>
      <pc:sldChg chg="addSp delSp modSp add mod">
        <pc:chgData name="Stacey Kwan" userId="82cee5ff-751d-459d-9e4f-809d18e11f6b" providerId="ADAL" clId="{FD325CAA-2CB6-4DB6-872B-D54FC436DFC4}" dt="2021-08-19T17:32:23.361" v="1979" actId="1038"/>
        <pc:sldMkLst>
          <pc:docMk/>
          <pc:sldMk cId="1501943726" sldId="411"/>
        </pc:sldMkLst>
        <pc:spChg chg="mod">
          <ac:chgData name="Stacey Kwan" userId="82cee5ff-751d-459d-9e4f-809d18e11f6b" providerId="ADAL" clId="{FD325CAA-2CB6-4DB6-872B-D54FC436DFC4}" dt="2021-08-19T17:30:47.562" v="1946"/>
          <ac:spMkLst>
            <pc:docMk/>
            <pc:sldMk cId="1501943726" sldId="411"/>
            <ac:spMk id="4" creationId="{00000000-0000-0000-0000-000000000000}"/>
          </ac:spMkLst>
        </pc:spChg>
        <pc:spChg chg="add mod">
          <ac:chgData name="Stacey Kwan" userId="82cee5ff-751d-459d-9e4f-809d18e11f6b" providerId="ADAL" clId="{FD325CAA-2CB6-4DB6-872B-D54FC436DFC4}" dt="2021-08-19T17:32:23.361" v="1979" actId="1038"/>
          <ac:spMkLst>
            <pc:docMk/>
            <pc:sldMk cId="1501943726" sldId="411"/>
            <ac:spMk id="7" creationId="{7EF8CB17-2810-435E-86A6-EAB164C74874}"/>
          </ac:spMkLst>
        </pc:spChg>
        <pc:picChg chg="del">
          <ac:chgData name="Stacey Kwan" userId="82cee5ff-751d-459d-9e4f-809d18e11f6b" providerId="ADAL" clId="{FD325CAA-2CB6-4DB6-872B-D54FC436DFC4}" dt="2021-08-19T17:30:53.035" v="1947" actId="478"/>
          <ac:picMkLst>
            <pc:docMk/>
            <pc:sldMk cId="1501943726" sldId="411"/>
            <ac:picMk id="3" creationId="{8D54C158-6732-4D10-BFC2-D3596AE574DD}"/>
          </ac:picMkLst>
        </pc:picChg>
        <pc:picChg chg="add mod modCrop">
          <ac:chgData name="Stacey Kwan" userId="82cee5ff-751d-459d-9e4f-809d18e11f6b" providerId="ADAL" clId="{FD325CAA-2CB6-4DB6-872B-D54FC436DFC4}" dt="2021-08-19T17:31:51.467" v="1956" actId="1076"/>
          <ac:picMkLst>
            <pc:docMk/>
            <pc:sldMk cId="1501943726" sldId="411"/>
            <ac:picMk id="6" creationId="{DBE3DC3F-A20E-404D-A7C8-3B281DB5C2B8}"/>
          </ac:picMkLst>
        </pc:picChg>
      </pc:sldChg>
      <pc:sldChg chg="addSp delSp modSp add mod">
        <pc:chgData name="Stacey Kwan" userId="82cee5ff-751d-459d-9e4f-809d18e11f6b" providerId="ADAL" clId="{FD325CAA-2CB6-4DB6-872B-D54FC436DFC4}" dt="2021-08-19T17:35:57.966" v="2025" actId="14100"/>
        <pc:sldMkLst>
          <pc:docMk/>
          <pc:sldMk cId="3911611724" sldId="412"/>
        </pc:sldMkLst>
        <pc:spChg chg="mod">
          <ac:chgData name="Stacey Kwan" userId="82cee5ff-751d-459d-9e4f-809d18e11f6b" providerId="ADAL" clId="{FD325CAA-2CB6-4DB6-872B-D54FC436DFC4}" dt="2021-08-19T17:33:11.561" v="1989"/>
          <ac:spMkLst>
            <pc:docMk/>
            <pc:sldMk cId="3911611724" sldId="412"/>
            <ac:spMk id="4" creationId="{00000000-0000-0000-0000-000000000000}"/>
          </ac:spMkLst>
        </pc:spChg>
        <pc:spChg chg="mod">
          <ac:chgData name="Stacey Kwan" userId="82cee5ff-751d-459d-9e4f-809d18e11f6b" providerId="ADAL" clId="{FD325CAA-2CB6-4DB6-872B-D54FC436DFC4}" dt="2021-08-19T17:35:43.936" v="2022" actId="113"/>
          <ac:spMkLst>
            <pc:docMk/>
            <pc:sldMk cId="3911611724" sldId="412"/>
            <ac:spMk id="5" creationId="{00000000-0000-0000-0000-000000000000}"/>
          </ac:spMkLst>
        </pc:spChg>
        <pc:spChg chg="del">
          <ac:chgData name="Stacey Kwan" userId="82cee5ff-751d-459d-9e4f-809d18e11f6b" providerId="ADAL" clId="{FD325CAA-2CB6-4DB6-872B-D54FC436DFC4}" dt="2021-08-19T17:33:21.292" v="1992" actId="478"/>
          <ac:spMkLst>
            <pc:docMk/>
            <pc:sldMk cId="3911611724" sldId="412"/>
            <ac:spMk id="7" creationId="{7EF8CB17-2810-435E-86A6-EAB164C74874}"/>
          </ac:spMkLst>
        </pc:spChg>
        <pc:spChg chg="add mod">
          <ac:chgData name="Stacey Kwan" userId="82cee5ff-751d-459d-9e4f-809d18e11f6b" providerId="ADAL" clId="{FD325CAA-2CB6-4DB6-872B-D54FC436DFC4}" dt="2021-08-19T17:35:57.966" v="2025" actId="14100"/>
          <ac:spMkLst>
            <pc:docMk/>
            <pc:sldMk cId="3911611724" sldId="412"/>
            <ac:spMk id="11" creationId="{0CBD2A07-C774-40BA-9D94-A23F34F2B3EC}"/>
          </ac:spMkLst>
        </pc:spChg>
        <pc:picChg chg="del">
          <ac:chgData name="Stacey Kwan" userId="82cee5ff-751d-459d-9e4f-809d18e11f6b" providerId="ADAL" clId="{FD325CAA-2CB6-4DB6-872B-D54FC436DFC4}" dt="2021-08-19T17:33:15.861" v="1990" actId="478"/>
          <ac:picMkLst>
            <pc:docMk/>
            <pc:sldMk cId="3911611724" sldId="412"/>
            <ac:picMk id="6" creationId="{DBE3DC3F-A20E-404D-A7C8-3B281DB5C2B8}"/>
          </ac:picMkLst>
        </pc:picChg>
        <pc:picChg chg="add del mod">
          <ac:chgData name="Stacey Kwan" userId="82cee5ff-751d-459d-9e4f-809d18e11f6b" providerId="ADAL" clId="{FD325CAA-2CB6-4DB6-872B-D54FC436DFC4}" dt="2021-08-19T17:33:32.514" v="1997" actId="478"/>
          <ac:picMkLst>
            <pc:docMk/>
            <pc:sldMk cId="3911611724" sldId="412"/>
            <ac:picMk id="8" creationId="{E61F920E-4411-449C-91DA-3058BC05C5E3}"/>
          </ac:picMkLst>
        </pc:picChg>
        <pc:picChg chg="add del mod modCrop">
          <ac:chgData name="Stacey Kwan" userId="82cee5ff-751d-459d-9e4f-809d18e11f6b" providerId="ADAL" clId="{FD325CAA-2CB6-4DB6-872B-D54FC436DFC4}" dt="2021-08-19T17:34:27.145" v="2017" actId="478"/>
          <ac:picMkLst>
            <pc:docMk/>
            <pc:sldMk cId="3911611724" sldId="412"/>
            <ac:picMk id="9" creationId="{33F486E6-AFC6-4F14-B095-85230DFDC9F5}"/>
          </ac:picMkLst>
        </pc:picChg>
        <pc:picChg chg="add mod">
          <ac:chgData name="Stacey Kwan" userId="82cee5ff-751d-459d-9e4f-809d18e11f6b" providerId="ADAL" clId="{FD325CAA-2CB6-4DB6-872B-D54FC436DFC4}" dt="2021-08-19T17:35:19.478" v="2019" actId="1076"/>
          <ac:picMkLst>
            <pc:docMk/>
            <pc:sldMk cId="3911611724" sldId="412"/>
            <ac:picMk id="10" creationId="{40E1F7D0-1CBC-4B0F-A979-37F1BE2E2D0E}"/>
          </ac:picMkLst>
        </pc:picChg>
      </pc:sldChg>
      <pc:sldChg chg="addSp delSp modSp add mod">
        <pc:chgData name="Stacey Kwan" userId="82cee5ff-751d-459d-9e4f-809d18e11f6b" providerId="ADAL" clId="{FD325CAA-2CB6-4DB6-872B-D54FC436DFC4}" dt="2021-08-27T14:03:38.085" v="2910" actId="20577"/>
        <pc:sldMkLst>
          <pc:docMk/>
          <pc:sldMk cId="3528927455" sldId="413"/>
        </pc:sldMkLst>
        <pc:spChg chg="mod">
          <ac:chgData name="Stacey Kwan" userId="82cee5ff-751d-459d-9e4f-809d18e11f6b" providerId="ADAL" clId="{FD325CAA-2CB6-4DB6-872B-D54FC436DFC4}" dt="2021-08-19T17:36:50.049" v="2035"/>
          <ac:spMkLst>
            <pc:docMk/>
            <pc:sldMk cId="3528927455" sldId="413"/>
            <ac:spMk id="5" creationId="{00000000-0000-0000-0000-000000000000}"/>
          </ac:spMkLst>
        </pc:spChg>
        <pc:spChg chg="add mod">
          <ac:chgData name="Stacey Kwan" userId="82cee5ff-751d-459d-9e4f-809d18e11f6b" providerId="ADAL" clId="{FD325CAA-2CB6-4DB6-872B-D54FC436DFC4}" dt="2021-08-27T14:03:38.085" v="2910" actId="20577"/>
          <ac:spMkLst>
            <pc:docMk/>
            <pc:sldMk cId="3528927455" sldId="413"/>
            <ac:spMk id="7" creationId="{3522904C-8AB9-481E-896C-6D3B40FB7D1C}"/>
          </ac:spMkLst>
        </pc:spChg>
        <pc:spChg chg="del">
          <ac:chgData name="Stacey Kwan" userId="82cee5ff-751d-459d-9e4f-809d18e11f6b" providerId="ADAL" clId="{FD325CAA-2CB6-4DB6-872B-D54FC436DFC4}" dt="2021-08-19T17:36:36.275" v="2029" actId="478"/>
          <ac:spMkLst>
            <pc:docMk/>
            <pc:sldMk cId="3528927455" sldId="413"/>
            <ac:spMk id="11" creationId="{0CBD2A07-C774-40BA-9D94-A23F34F2B3EC}"/>
          </ac:spMkLst>
        </pc:spChg>
        <pc:picChg chg="del">
          <ac:chgData name="Stacey Kwan" userId="82cee5ff-751d-459d-9e4f-809d18e11f6b" providerId="ADAL" clId="{FD325CAA-2CB6-4DB6-872B-D54FC436DFC4}" dt="2021-08-19T17:36:35.218" v="2028" actId="478"/>
          <ac:picMkLst>
            <pc:docMk/>
            <pc:sldMk cId="3528927455" sldId="413"/>
            <ac:picMk id="10" creationId="{40E1F7D0-1CBC-4B0F-A979-37F1BE2E2D0E}"/>
          </ac:picMkLst>
        </pc:picChg>
      </pc:sldChg>
      <pc:sldChg chg="addSp delSp modSp add mod">
        <pc:chgData name="Stacey Kwan" userId="82cee5ff-751d-459d-9e4f-809d18e11f6b" providerId="ADAL" clId="{FD325CAA-2CB6-4DB6-872B-D54FC436DFC4}" dt="2021-08-19T17:40:13.271" v="2096" actId="20577"/>
        <pc:sldMkLst>
          <pc:docMk/>
          <pc:sldMk cId="1147200450" sldId="414"/>
        </pc:sldMkLst>
        <pc:spChg chg="mod">
          <ac:chgData name="Stacey Kwan" userId="82cee5ff-751d-459d-9e4f-809d18e11f6b" providerId="ADAL" clId="{FD325CAA-2CB6-4DB6-872B-D54FC436DFC4}" dt="2021-08-19T17:38:56.195" v="2059" actId="20577"/>
          <ac:spMkLst>
            <pc:docMk/>
            <pc:sldMk cId="1147200450" sldId="414"/>
            <ac:spMk id="4" creationId="{00000000-0000-0000-0000-000000000000}"/>
          </ac:spMkLst>
        </pc:spChg>
        <pc:spChg chg="mod">
          <ac:chgData name="Stacey Kwan" userId="82cee5ff-751d-459d-9e4f-809d18e11f6b" providerId="ADAL" clId="{FD325CAA-2CB6-4DB6-872B-D54FC436DFC4}" dt="2021-08-19T17:40:13.271" v="2096" actId="20577"/>
          <ac:spMkLst>
            <pc:docMk/>
            <pc:sldMk cId="1147200450" sldId="414"/>
            <ac:spMk id="5" creationId="{00000000-0000-0000-0000-000000000000}"/>
          </ac:spMkLst>
        </pc:spChg>
        <pc:spChg chg="add del mod">
          <ac:chgData name="Stacey Kwan" userId="82cee5ff-751d-459d-9e4f-809d18e11f6b" providerId="ADAL" clId="{FD325CAA-2CB6-4DB6-872B-D54FC436DFC4}" dt="2021-08-19T17:39:42.718" v="2082" actId="478"/>
          <ac:spMkLst>
            <pc:docMk/>
            <pc:sldMk cId="1147200450" sldId="414"/>
            <ac:spMk id="7" creationId="{FE97CE1A-5A01-41CD-9CC6-C43C75D2FE73}"/>
          </ac:spMkLst>
        </pc:spChg>
        <pc:spChg chg="add del mod">
          <ac:chgData name="Stacey Kwan" userId="82cee5ff-751d-459d-9e4f-809d18e11f6b" providerId="ADAL" clId="{FD325CAA-2CB6-4DB6-872B-D54FC436DFC4}" dt="2021-08-19T17:39:44.472" v="2083" actId="478"/>
          <ac:spMkLst>
            <pc:docMk/>
            <pc:sldMk cId="1147200450" sldId="414"/>
            <ac:spMk id="8" creationId="{0D408CE4-5EFF-4B6B-8056-5AAF4EB9EFFA}"/>
          </ac:spMkLst>
        </pc:spChg>
        <pc:spChg chg="add del mod">
          <ac:chgData name="Stacey Kwan" userId="82cee5ff-751d-459d-9e4f-809d18e11f6b" providerId="ADAL" clId="{FD325CAA-2CB6-4DB6-872B-D54FC436DFC4}" dt="2021-08-19T17:39:51.287" v="2087" actId="478"/>
          <ac:spMkLst>
            <pc:docMk/>
            <pc:sldMk cId="1147200450" sldId="414"/>
            <ac:spMk id="9" creationId="{0AA0B8CC-52A1-467F-9DFC-723CAD8ED991}"/>
          </ac:spMkLst>
        </pc:spChg>
        <pc:spChg chg="add del mod">
          <ac:chgData name="Stacey Kwan" userId="82cee5ff-751d-459d-9e4f-809d18e11f6b" providerId="ADAL" clId="{FD325CAA-2CB6-4DB6-872B-D54FC436DFC4}" dt="2021-08-19T17:39:47.066" v="2084" actId="478"/>
          <ac:spMkLst>
            <pc:docMk/>
            <pc:sldMk cId="1147200450" sldId="414"/>
            <ac:spMk id="10" creationId="{CB956280-68C8-44F4-A2C2-EF2C217F44E5}"/>
          </ac:spMkLst>
        </pc:spChg>
        <pc:picChg chg="add del mod">
          <ac:chgData name="Stacey Kwan" userId="82cee5ff-751d-459d-9e4f-809d18e11f6b" providerId="ADAL" clId="{FD325CAA-2CB6-4DB6-872B-D54FC436DFC4}" dt="2021-08-19T17:40:10.865" v="2092" actId="1076"/>
          <ac:picMkLst>
            <pc:docMk/>
            <pc:sldMk cId="1147200450" sldId="414"/>
            <ac:picMk id="6" creationId="{B1FE5A51-AC6C-4B7B-BCF0-F6C19439094B}"/>
          </ac:picMkLst>
        </pc:picChg>
      </pc:sldChg>
      <pc:sldChg chg="addSp modSp add del mod ord">
        <pc:chgData name="Stacey Kwan" userId="82cee5ff-751d-459d-9e4f-809d18e11f6b" providerId="ADAL" clId="{FD325CAA-2CB6-4DB6-872B-D54FC436DFC4}" dt="2021-08-27T14:11:04.042" v="2949" actId="2696"/>
        <pc:sldMkLst>
          <pc:docMk/>
          <pc:sldMk cId="182863853" sldId="415"/>
        </pc:sldMkLst>
        <pc:spChg chg="add mod">
          <ac:chgData name="Stacey Kwan" userId="82cee5ff-751d-459d-9e4f-809d18e11f6b" providerId="ADAL" clId="{FD325CAA-2CB6-4DB6-872B-D54FC436DFC4}" dt="2021-08-19T17:44:52.892" v="2392" actId="208"/>
          <ac:spMkLst>
            <pc:docMk/>
            <pc:sldMk cId="182863853" sldId="415"/>
            <ac:spMk id="3" creationId="{37360950-6154-470D-9451-135CEE2900F9}"/>
          </ac:spMkLst>
        </pc:spChg>
        <pc:spChg chg="mod">
          <ac:chgData name="Stacey Kwan" userId="82cee5ff-751d-459d-9e4f-809d18e11f6b" providerId="ADAL" clId="{FD325CAA-2CB6-4DB6-872B-D54FC436DFC4}" dt="2021-08-19T17:41:12.774" v="2123" actId="20577"/>
          <ac:spMkLst>
            <pc:docMk/>
            <pc:sldMk cId="182863853" sldId="415"/>
            <ac:spMk id="4" creationId="{00000000-0000-0000-0000-000000000000}"/>
          </ac:spMkLst>
        </pc:spChg>
        <pc:spChg chg="mod">
          <ac:chgData name="Stacey Kwan" userId="82cee5ff-751d-459d-9e4f-809d18e11f6b" providerId="ADAL" clId="{FD325CAA-2CB6-4DB6-872B-D54FC436DFC4}" dt="2021-08-19T17:44:47.413" v="2391" actId="207"/>
          <ac:spMkLst>
            <pc:docMk/>
            <pc:sldMk cId="182863853" sldId="415"/>
            <ac:spMk id="5" creationId="{00000000-0000-0000-0000-000000000000}"/>
          </ac:spMkLst>
        </pc:spChg>
        <pc:spChg chg="add mod">
          <ac:chgData name="Stacey Kwan" userId="82cee5ff-751d-459d-9e4f-809d18e11f6b" providerId="ADAL" clId="{FD325CAA-2CB6-4DB6-872B-D54FC436DFC4}" dt="2021-08-19T17:44:19.622" v="2386" actId="1036"/>
          <ac:spMkLst>
            <pc:docMk/>
            <pc:sldMk cId="182863853" sldId="415"/>
            <ac:spMk id="7" creationId="{6AE56E2D-D044-45C4-927A-156A55F9EC41}"/>
          </ac:spMkLst>
        </pc:spChg>
        <pc:picChg chg="add mod modCrop">
          <ac:chgData name="Stacey Kwan" userId="82cee5ff-751d-459d-9e4f-809d18e11f6b" providerId="ADAL" clId="{FD325CAA-2CB6-4DB6-872B-D54FC436DFC4}" dt="2021-08-19T17:44:19.622" v="2386" actId="1036"/>
          <ac:picMkLst>
            <pc:docMk/>
            <pc:sldMk cId="182863853" sldId="415"/>
            <ac:picMk id="6" creationId="{1E7B344C-9D21-480E-8A22-26BD5ABF250F}"/>
          </ac:picMkLst>
        </pc:picChg>
      </pc:sldChg>
      <pc:sldChg chg="add">
        <pc:chgData name="Stacey Kwan" userId="82cee5ff-751d-459d-9e4f-809d18e11f6b" providerId="ADAL" clId="{FD325CAA-2CB6-4DB6-872B-D54FC436DFC4}" dt="2021-08-27T14:11:30.178" v="2950"/>
        <pc:sldMkLst>
          <pc:docMk/>
          <pc:sldMk cId="2064420375" sldId="415"/>
        </pc:sldMkLst>
      </pc:sldChg>
      <pc:sldChg chg="addSp delSp modSp add del mod">
        <pc:chgData name="Stacey Kwan" userId="82cee5ff-751d-459d-9e4f-809d18e11f6b" providerId="ADAL" clId="{FD325CAA-2CB6-4DB6-872B-D54FC436DFC4}" dt="2021-08-27T14:11:04.042" v="2949" actId="2696"/>
        <pc:sldMkLst>
          <pc:docMk/>
          <pc:sldMk cId="178967436" sldId="416"/>
        </pc:sldMkLst>
        <pc:spChg chg="mod">
          <ac:chgData name="Stacey Kwan" userId="82cee5ff-751d-459d-9e4f-809d18e11f6b" providerId="ADAL" clId="{FD325CAA-2CB6-4DB6-872B-D54FC436DFC4}" dt="2021-08-19T17:46:13.092" v="2406" actId="14100"/>
          <ac:spMkLst>
            <pc:docMk/>
            <pc:sldMk cId="178967436" sldId="416"/>
            <ac:spMk id="3" creationId="{37360950-6154-470D-9451-135CEE2900F9}"/>
          </ac:spMkLst>
        </pc:spChg>
        <pc:spChg chg="mod">
          <ac:chgData name="Stacey Kwan" userId="82cee5ff-751d-459d-9e4f-809d18e11f6b" providerId="ADAL" clId="{FD325CAA-2CB6-4DB6-872B-D54FC436DFC4}" dt="2021-08-19T17:50:34.487" v="2858" actId="27636"/>
          <ac:spMkLst>
            <pc:docMk/>
            <pc:sldMk cId="178967436" sldId="416"/>
            <ac:spMk id="5" creationId="{00000000-0000-0000-0000-000000000000}"/>
          </ac:spMkLst>
        </pc:spChg>
        <pc:spChg chg="mod">
          <ac:chgData name="Stacey Kwan" userId="82cee5ff-751d-459d-9e4f-809d18e11f6b" providerId="ADAL" clId="{FD325CAA-2CB6-4DB6-872B-D54FC436DFC4}" dt="2021-08-19T17:46:22.339" v="2407" actId="1076"/>
          <ac:spMkLst>
            <pc:docMk/>
            <pc:sldMk cId="178967436" sldId="416"/>
            <ac:spMk id="7" creationId="{6AE56E2D-D044-45C4-927A-156A55F9EC41}"/>
          </ac:spMkLst>
        </pc:spChg>
        <pc:spChg chg="add mod">
          <ac:chgData name="Stacey Kwan" userId="82cee5ff-751d-459d-9e4f-809d18e11f6b" providerId="ADAL" clId="{FD325CAA-2CB6-4DB6-872B-D54FC436DFC4}" dt="2021-08-19T17:49:37.665" v="2619" actId="1582"/>
          <ac:spMkLst>
            <pc:docMk/>
            <pc:sldMk cId="178967436" sldId="416"/>
            <ac:spMk id="9" creationId="{9B993A2D-04ED-4949-A8D8-B517EC7E7464}"/>
          </ac:spMkLst>
        </pc:spChg>
        <pc:picChg chg="del">
          <ac:chgData name="Stacey Kwan" userId="82cee5ff-751d-459d-9e4f-809d18e11f6b" providerId="ADAL" clId="{FD325CAA-2CB6-4DB6-872B-D54FC436DFC4}" dt="2021-08-19T17:45:27.233" v="2394" actId="478"/>
          <ac:picMkLst>
            <pc:docMk/>
            <pc:sldMk cId="178967436" sldId="416"/>
            <ac:picMk id="6" creationId="{1E7B344C-9D21-480E-8A22-26BD5ABF250F}"/>
          </ac:picMkLst>
        </pc:picChg>
        <pc:picChg chg="add mod ord modCrop">
          <ac:chgData name="Stacey Kwan" userId="82cee5ff-751d-459d-9e4f-809d18e11f6b" providerId="ADAL" clId="{FD325CAA-2CB6-4DB6-872B-D54FC436DFC4}" dt="2021-08-19T17:45:57.966" v="2402" actId="167"/>
          <ac:picMkLst>
            <pc:docMk/>
            <pc:sldMk cId="178967436" sldId="416"/>
            <ac:picMk id="8" creationId="{67707EFF-109E-4516-8D52-12748CFCF41E}"/>
          </ac:picMkLst>
        </pc:picChg>
      </pc:sldChg>
      <pc:sldChg chg="add">
        <pc:chgData name="Stacey Kwan" userId="82cee5ff-751d-459d-9e4f-809d18e11f6b" providerId="ADAL" clId="{FD325CAA-2CB6-4DB6-872B-D54FC436DFC4}" dt="2021-08-27T14:11:30.178" v="2950"/>
        <pc:sldMkLst>
          <pc:docMk/>
          <pc:sldMk cId="4044550779" sldId="416"/>
        </pc:sldMkLst>
      </pc:sldChg>
      <pc:sldChg chg="modSp add del mod">
        <pc:chgData name="Stacey Kwan" userId="82cee5ff-751d-459d-9e4f-809d18e11f6b" providerId="ADAL" clId="{FD325CAA-2CB6-4DB6-872B-D54FC436DFC4}" dt="2021-08-27T14:04:02.933" v="2911" actId="47"/>
        <pc:sldMkLst>
          <pc:docMk/>
          <pc:sldMk cId="620778214" sldId="417"/>
        </pc:sldMkLst>
        <pc:spChg chg="mod">
          <ac:chgData name="Stacey Kwan" userId="82cee5ff-751d-459d-9e4f-809d18e11f6b" providerId="ADAL" clId="{FD325CAA-2CB6-4DB6-872B-D54FC436DFC4}" dt="2021-08-19T19:08:13.396" v="2874" actId="20577"/>
          <ac:spMkLst>
            <pc:docMk/>
            <pc:sldMk cId="620778214" sldId="417"/>
            <ac:spMk id="4" creationId="{00000000-0000-0000-0000-000000000000}"/>
          </ac:spMkLst>
        </pc:spChg>
        <pc:spChg chg="mod">
          <ac:chgData name="Stacey Kwan" userId="82cee5ff-751d-459d-9e4f-809d18e11f6b" providerId="ADAL" clId="{FD325CAA-2CB6-4DB6-872B-D54FC436DFC4}" dt="2021-08-19T19:08:10.963" v="2860" actId="20577"/>
          <ac:spMkLst>
            <pc:docMk/>
            <pc:sldMk cId="620778214" sldId="417"/>
            <ac:spMk id="5" creationId="{00000000-0000-0000-0000-000000000000}"/>
          </ac:spMkLst>
        </pc:spChg>
      </pc:sldChg>
      <pc:sldChg chg="modSp add mod">
        <pc:chgData name="Stacey Kwan" userId="82cee5ff-751d-459d-9e4f-809d18e11f6b" providerId="ADAL" clId="{FD325CAA-2CB6-4DB6-872B-D54FC436DFC4}" dt="2021-08-27T14:01:34.530" v="2902" actId="113"/>
        <pc:sldMkLst>
          <pc:docMk/>
          <pc:sldMk cId="963108832" sldId="418"/>
        </pc:sldMkLst>
        <pc:spChg chg="mod">
          <ac:chgData name="Stacey Kwan" userId="82cee5ff-751d-459d-9e4f-809d18e11f6b" providerId="ADAL" clId="{FD325CAA-2CB6-4DB6-872B-D54FC436DFC4}" dt="2021-08-27T14:00:34.272" v="2888"/>
          <ac:spMkLst>
            <pc:docMk/>
            <pc:sldMk cId="963108832" sldId="418"/>
            <ac:spMk id="4" creationId="{00000000-0000-0000-0000-000000000000}"/>
          </ac:spMkLst>
        </pc:spChg>
        <pc:spChg chg="mod">
          <ac:chgData name="Stacey Kwan" userId="82cee5ff-751d-459d-9e4f-809d18e11f6b" providerId="ADAL" clId="{FD325CAA-2CB6-4DB6-872B-D54FC436DFC4}" dt="2021-08-27T14:01:34.530" v="2902" actId="113"/>
          <ac:spMkLst>
            <pc:docMk/>
            <pc:sldMk cId="963108832" sldId="418"/>
            <ac:spMk id="5" creationId="{00000000-0000-0000-0000-000000000000}"/>
          </ac:spMkLst>
        </pc:spChg>
      </pc:sldChg>
      <pc:sldChg chg="delSp modSp add mod">
        <pc:chgData name="Stacey Kwan" userId="82cee5ff-751d-459d-9e4f-809d18e11f6b" providerId="ADAL" clId="{FD325CAA-2CB6-4DB6-872B-D54FC436DFC4}" dt="2021-08-27T14:14:13.421" v="3389" actId="20577"/>
        <pc:sldMkLst>
          <pc:docMk/>
          <pc:sldMk cId="3532944963" sldId="419"/>
        </pc:sldMkLst>
        <pc:spChg chg="mod">
          <ac:chgData name="Stacey Kwan" userId="82cee5ff-751d-459d-9e4f-809d18e11f6b" providerId="ADAL" clId="{FD325CAA-2CB6-4DB6-872B-D54FC436DFC4}" dt="2021-08-27T14:12:32.977" v="2967" actId="20577"/>
          <ac:spMkLst>
            <pc:docMk/>
            <pc:sldMk cId="3532944963" sldId="419"/>
            <ac:spMk id="4" creationId="{00000000-0000-0000-0000-000000000000}"/>
          </ac:spMkLst>
        </pc:spChg>
        <pc:spChg chg="mod">
          <ac:chgData name="Stacey Kwan" userId="82cee5ff-751d-459d-9e4f-809d18e11f6b" providerId="ADAL" clId="{FD325CAA-2CB6-4DB6-872B-D54FC436DFC4}" dt="2021-08-27T14:14:13.421" v="3389" actId="20577"/>
          <ac:spMkLst>
            <pc:docMk/>
            <pc:sldMk cId="3532944963" sldId="419"/>
            <ac:spMk id="6" creationId="{771403A8-FF17-47C1-B9AE-408F48CED3EE}"/>
          </ac:spMkLst>
        </pc:spChg>
        <pc:spChg chg="del">
          <ac:chgData name="Stacey Kwan" userId="82cee5ff-751d-459d-9e4f-809d18e11f6b" providerId="ADAL" clId="{FD325CAA-2CB6-4DB6-872B-D54FC436DFC4}" dt="2021-08-27T14:12:13.055" v="2953" actId="478"/>
          <ac:spMkLst>
            <pc:docMk/>
            <pc:sldMk cId="3532944963" sldId="419"/>
            <ac:spMk id="11" creationId="{2A967568-4A27-4190-B114-1FAA62EFFDC1}"/>
          </ac:spMkLst>
        </pc:spChg>
        <pc:spChg chg="del">
          <ac:chgData name="Stacey Kwan" userId="82cee5ff-751d-459d-9e4f-809d18e11f6b" providerId="ADAL" clId="{FD325CAA-2CB6-4DB6-872B-D54FC436DFC4}" dt="2021-08-27T14:12:16.571" v="2954" actId="478"/>
          <ac:spMkLst>
            <pc:docMk/>
            <pc:sldMk cId="3532944963" sldId="419"/>
            <ac:spMk id="15" creationId="{2FBB933A-0103-461F-B7AF-F06C74C26F6B}"/>
          </ac:spMkLst>
        </pc:spChg>
        <pc:spChg chg="del">
          <ac:chgData name="Stacey Kwan" userId="82cee5ff-751d-459d-9e4f-809d18e11f6b" providerId="ADAL" clId="{FD325CAA-2CB6-4DB6-872B-D54FC436DFC4}" dt="2021-08-27T14:12:16.571" v="2954" actId="478"/>
          <ac:spMkLst>
            <pc:docMk/>
            <pc:sldMk cId="3532944963" sldId="419"/>
            <ac:spMk id="19" creationId="{E9B815E7-3AA9-484B-9762-C541C68607AC}"/>
          </ac:spMkLst>
        </pc:spChg>
        <pc:picChg chg="mod modCrop">
          <ac:chgData name="Stacey Kwan" userId="82cee5ff-751d-459d-9e4f-809d18e11f6b" providerId="ADAL" clId="{FD325CAA-2CB6-4DB6-872B-D54FC436DFC4}" dt="2021-08-27T14:12:25.059" v="2955" actId="732"/>
          <ac:picMkLst>
            <pc:docMk/>
            <pc:sldMk cId="3532944963" sldId="419"/>
            <ac:picMk id="5" creationId="{04F95A06-CD9A-4B36-8B57-62D6BFB4423E}"/>
          </ac:picMkLst>
        </pc:picChg>
      </pc:sldChg>
      <pc:sldChg chg="add del">
        <pc:chgData name="Stacey Kwan" userId="82cee5ff-751d-459d-9e4f-809d18e11f6b" providerId="ADAL" clId="{FD325CAA-2CB6-4DB6-872B-D54FC436DFC4}" dt="2021-08-27T14:15:36.279" v="3391" actId="47"/>
        <pc:sldMkLst>
          <pc:docMk/>
          <pc:sldMk cId="3073076442" sldId="420"/>
        </pc:sldMkLst>
      </pc:sldChg>
      <pc:sldChg chg="modSp add del mod">
        <pc:chgData name="Stacey Kwan" userId="82cee5ff-751d-459d-9e4f-809d18e11f6b" providerId="ADAL" clId="{FD325CAA-2CB6-4DB6-872B-D54FC436DFC4}" dt="2021-08-27T14:16:12.518" v="3405" actId="47"/>
        <pc:sldMkLst>
          <pc:docMk/>
          <pc:sldMk cId="3176875624" sldId="420"/>
        </pc:sldMkLst>
        <pc:spChg chg="mod">
          <ac:chgData name="Stacey Kwan" userId="82cee5ff-751d-459d-9e4f-809d18e11f6b" providerId="ADAL" clId="{FD325CAA-2CB6-4DB6-872B-D54FC436DFC4}" dt="2021-08-27T14:15:57.882" v="3401" actId="113"/>
          <ac:spMkLst>
            <pc:docMk/>
            <pc:sldMk cId="3176875624" sldId="420"/>
            <ac:spMk id="3" creationId="{00000000-0000-0000-0000-000000000000}"/>
          </ac:spMkLst>
        </pc:spChg>
      </pc:sldChg>
      <pc:sldChg chg="delSp modSp add mod">
        <pc:chgData name="Stacey Kwan" userId="82cee5ff-751d-459d-9e4f-809d18e11f6b" providerId="ADAL" clId="{FD325CAA-2CB6-4DB6-872B-D54FC436DFC4}" dt="2021-08-27T15:34:21.889" v="5284" actId="113"/>
        <pc:sldMkLst>
          <pc:docMk/>
          <pc:sldMk cId="1424294755" sldId="421"/>
        </pc:sldMkLst>
        <pc:spChg chg="mod">
          <ac:chgData name="Stacey Kwan" userId="82cee5ff-751d-459d-9e4f-809d18e11f6b" providerId="ADAL" clId="{FD325CAA-2CB6-4DB6-872B-D54FC436DFC4}" dt="2021-08-27T14:22:16.952" v="3447" actId="20577"/>
          <ac:spMkLst>
            <pc:docMk/>
            <pc:sldMk cId="1424294755" sldId="421"/>
            <ac:spMk id="2" creationId="{DB39D31D-AFB7-4CC8-9B2E-6148BAF3E12A}"/>
          </ac:spMkLst>
        </pc:spChg>
        <pc:spChg chg="mod">
          <ac:chgData name="Stacey Kwan" userId="82cee5ff-751d-459d-9e4f-809d18e11f6b" providerId="ADAL" clId="{FD325CAA-2CB6-4DB6-872B-D54FC436DFC4}" dt="2021-08-27T15:34:21.889" v="5284" actId="113"/>
          <ac:spMkLst>
            <pc:docMk/>
            <pc:sldMk cId="1424294755" sldId="421"/>
            <ac:spMk id="3" creationId="{3510D63B-83DA-4508-9A92-FC9071639A76}"/>
          </ac:spMkLst>
        </pc:spChg>
        <pc:picChg chg="del">
          <ac:chgData name="Stacey Kwan" userId="82cee5ff-751d-459d-9e4f-809d18e11f6b" providerId="ADAL" clId="{FD325CAA-2CB6-4DB6-872B-D54FC436DFC4}" dt="2021-08-27T14:16:09.410" v="3404" actId="478"/>
          <ac:picMkLst>
            <pc:docMk/>
            <pc:sldMk cId="1424294755" sldId="421"/>
            <ac:picMk id="6" creationId="{E2066A3B-5781-4137-8CCA-FF47E38FA252}"/>
          </ac:picMkLst>
        </pc:picChg>
      </pc:sldChg>
      <pc:sldChg chg="modSp add mod">
        <pc:chgData name="Stacey Kwan" userId="82cee5ff-751d-459d-9e4f-809d18e11f6b" providerId="ADAL" clId="{FD325CAA-2CB6-4DB6-872B-D54FC436DFC4}" dt="2021-08-27T15:02:47.471" v="3804" actId="113"/>
        <pc:sldMkLst>
          <pc:docMk/>
          <pc:sldMk cId="2258131262" sldId="422"/>
        </pc:sldMkLst>
        <pc:spChg chg="mod">
          <ac:chgData name="Stacey Kwan" userId="82cee5ff-751d-459d-9e4f-809d18e11f6b" providerId="ADAL" clId="{FD325CAA-2CB6-4DB6-872B-D54FC436DFC4}" dt="2021-08-27T14:22:36.452" v="3479"/>
          <ac:spMkLst>
            <pc:docMk/>
            <pc:sldMk cId="2258131262" sldId="422"/>
            <ac:spMk id="2" creationId="{DB39D31D-AFB7-4CC8-9B2E-6148BAF3E12A}"/>
          </ac:spMkLst>
        </pc:spChg>
        <pc:spChg chg="mod">
          <ac:chgData name="Stacey Kwan" userId="82cee5ff-751d-459d-9e4f-809d18e11f6b" providerId="ADAL" clId="{FD325CAA-2CB6-4DB6-872B-D54FC436DFC4}" dt="2021-08-27T15:02:47.471" v="3804" actId="113"/>
          <ac:spMkLst>
            <pc:docMk/>
            <pc:sldMk cId="2258131262" sldId="422"/>
            <ac:spMk id="3" creationId="{3510D63B-83DA-4508-9A92-FC9071639A76}"/>
          </ac:spMkLst>
        </pc:spChg>
      </pc:sldChg>
      <pc:sldChg chg="modSp add del mod">
        <pc:chgData name="Stacey Kwan" userId="82cee5ff-751d-459d-9e4f-809d18e11f6b" providerId="ADAL" clId="{FD325CAA-2CB6-4DB6-872B-D54FC436DFC4}" dt="2021-08-27T14:21:12.231" v="3428" actId="47"/>
        <pc:sldMkLst>
          <pc:docMk/>
          <pc:sldMk cId="765695697" sldId="423"/>
        </pc:sldMkLst>
        <pc:spChg chg="mod">
          <ac:chgData name="Stacey Kwan" userId="82cee5ff-751d-459d-9e4f-809d18e11f6b" providerId="ADAL" clId="{FD325CAA-2CB6-4DB6-872B-D54FC436DFC4}" dt="2021-08-27T14:21:02.129" v="3425" actId="6549"/>
          <ac:spMkLst>
            <pc:docMk/>
            <pc:sldMk cId="765695697" sldId="423"/>
            <ac:spMk id="3" creationId="{00000000-0000-0000-0000-000000000000}"/>
          </ac:spMkLst>
        </pc:spChg>
        <pc:spChg chg="mod">
          <ac:chgData name="Stacey Kwan" userId="82cee5ff-751d-459d-9e4f-809d18e11f6b" providerId="ADAL" clId="{FD325CAA-2CB6-4DB6-872B-D54FC436DFC4}" dt="2021-08-27T14:19:16.955" v="3419" actId="27636"/>
          <ac:spMkLst>
            <pc:docMk/>
            <pc:sldMk cId="765695697" sldId="423"/>
            <ac:spMk id="5" creationId="{00000000-0000-0000-0000-000000000000}"/>
          </ac:spMkLst>
        </pc:spChg>
      </pc:sldChg>
      <pc:sldChg chg="addSp delSp modSp add mod">
        <pc:chgData name="Stacey Kwan" userId="82cee5ff-751d-459d-9e4f-809d18e11f6b" providerId="ADAL" clId="{FD325CAA-2CB6-4DB6-872B-D54FC436DFC4}" dt="2021-08-27T14:21:42.936" v="3435" actId="14100"/>
        <pc:sldMkLst>
          <pc:docMk/>
          <pc:sldMk cId="2352254257" sldId="424"/>
        </pc:sldMkLst>
        <pc:spChg chg="mod">
          <ac:chgData name="Stacey Kwan" userId="82cee5ff-751d-459d-9e4f-809d18e11f6b" providerId="ADAL" clId="{FD325CAA-2CB6-4DB6-872B-D54FC436DFC4}" dt="2021-08-27T14:21:09.271" v="3427"/>
          <ac:spMkLst>
            <pc:docMk/>
            <pc:sldMk cId="2352254257" sldId="424"/>
            <ac:spMk id="4" creationId="{00000000-0000-0000-0000-000000000000}"/>
          </ac:spMkLst>
        </pc:spChg>
        <pc:spChg chg="add mod">
          <ac:chgData name="Stacey Kwan" userId="82cee5ff-751d-459d-9e4f-809d18e11f6b" providerId="ADAL" clId="{FD325CAA-2CB6-4DB6-872B-D54FC436DFC4}" dt="2021-08-27T14:21:42.936" v="3435" actId="14100"/>
          <ac:spMkLst>
            <pc:docMk/>
            <pc:sldMk cId="2352254257" sldId="424"/>
            <ac:spMk id="6" creationId="{FAA6C614-4C17-42EE-A15D-C7C2198D3F01}"/>
          </ac:spMkLst>
        </pc:spChg>
        <pc:picChg chg="del">
          <ac:chgData name="Stacey Kwan" userId="82cee5ff-751d-459d-9e4f-809d18e11f6b" providerId="ADAL" clId="{FD325CAA-2CB6-4DB6-872B-D54FC436DFC4}" dt="2021-08-27T14:21:14.779" v="3429" actId="478"/>
          <ac:picMkLst>
            <pc:docMk/>
            <pc:sldMk cId="2352254257" sldId="424"/>
            <ac:picMk id="2" creationId="{6BD2545E-5190-4580-A3D9-3F8E8217BDC3}"/>
          </ac:picMkLst>
        </pc:picChg>
        <pc:picChg chg="add">
          <ac:chgData name="Stacey Kwan" userId="82cee5ff-751d-459d-9e4f-809d18e11f6b" providerId="ADAL" clId="{FD325CAA-2CB6-4DB6-872B-D54FC436DFC4}" dt="2021-08-27T14:21:20.274" v="3430" actId="22"/>
          <ac:picMkLst>
            <pc:docMk/>
            <pc:sldMk cId="2352254257" sldId="424"/>
            <ac:picMk id="5" creationId="{1756B120-EF49-4280-AC98-3A07B0EA5D16}"/>
          </ac:picMkLst>
        </pc:picChg>
      </pc:sldChg>
      <pc:sldChg chg="modSp add mod">
        <pc:chgData name="Stacey Kwan" userId="82cee5ff-751d-459d-9e4f-809d18e11f6b" providerId="ADAL" clId="{FD325CAA-2CB6-4DB6-872B-D54FC436DFC4}" dt="2021-08-27T15:03:25.944" v="3808" actId="113"/>
        <pc:sldMkLst>
          <pc:docMk/>
          <pc:sldMk cId="899195853" sldId="425"/>
        </pc:sldMkLst>
        <pc:spChg chg="mod">
          <ac:chgData name="Stacey Kwan" userId="82cee5ff-751d-459d-9e4f-809d18e11f6b" providerId="ADAL" clId="{FD325CAA-2CB6-4DB6-872B-D54FC436DFC4}" dt="2021-08-27T15:03:25.944" v="3808" actId="113"/>
          <ac:spMkLst>
            <pc:docMk/>
            <pc:sldMk cId="899195853" sldId="425"/>
            <ac:spMk id="3" creationId="{3510D63B-83DA-4508-9A92-FC9071639A76}"/>
          </ac:spMkLst>
        </pc:spChg>
      </pc:sldChg>
      <pc:sldChg chg="modSp add mod">
        <pc:chgData name="Stacey Kwan" userId="82cee5ff-751d-459d-9e4f-809d18e11f6b" providerId="ADAL" clId="{FD325CAA-2CB6-4DB6-872B-D54FC436DFC4}" dt="2021-08-27T15:04:07.126" v="3831" actId="20577"/>
        <pc:sldMkLst>
          <pc:docMk/>
          <pc:sldMk cId="1473652921" sldId="426"/>
        </pc:sldMkLst>
        <pc:spChg chg="mod">
          <ac:chgData name="Stacey Kwan" userId="82cee5ff-751d-459d-9e4f-809d18e11f6b" providerId="ADAL" clId="{FD325CAA-2CB6-4DB6-872B-D54FC436DFC4}" dt="2021-08-27T15:04:07.126" v="3831" actId="20577"/>
          <ac:spMkLst>
            <pc:docMk/>
            <pc:sldMk cId="1473652921" sldId="426"/>
            <ac:spMk id="4" creationId="{00000000-0000-0000-0000-000000000000}"/>
          </ac:spMkLst>
        </pc:spChg>
        <pc:spChg chg="mod">
          <ac:chgData name="Stacey Kwan" userId="82cee5ff-751d-459d-9e4f-809d18e11f6b" providerId="ADAL" clId="{FD325CAA-2CB6-4DB6-872B-D54FC436DFC4}" dt="2021-08-27T15:04:02.201" v="3813" actId="12"/>
          <ac:spMkLst>
            <pc:docMk/>
            <pc:sldMk cId="1473652921" sldId="426"/>
            <ac:spMk id="5" creationId="{00000000-0000-0000-0000-000000000000}"/>
          </ac:spMkLst>
        </pc:spChg>
      </pc:sldChg>
      <pc:sldChg chg="modSp add mod">
        <pc:chgData name="Stacey Kwan" userId="82cee5ff-751d-459d-9e4f-809d18e11f6b" providerId="ADAL" clId="{FD325CAA-2CB6-4DB6-872B-D54FC436DFC4}" dt="2021-08-27T15:06:47.518" v="3934" actId="20577"/>
        <pc:sldMkLst>
          <pc:docMk/>
          <pc:sldMk cId="3586248447" sldId="427"/>
        </pc:sldMkLst>
        <pc:spChg chg="mod">
          <ac:chgData name="Stacey Kwan" userId="82cee5ff-751d-459d-9e4f-809d18e11f6b" providerId="ADAL" clId="{FD325CAA-2CB6-4DB6-872B-D54FC436DFC4}" dt="2021-08-27T15:06:30.422" v="3926"/>
          <ac:spMkLst>
            <pc:docMk/>
            <pc:sldMk cId="3586248447" sldId="427"/>
            <ac:spMk id="2" creationId="{8840961F-FC37-431F-80F2-02BF2B0E1E4C}"/>
          </ac:spMkLst>
        </pc:spChg>
        <pc:spChg chg="mod">
          <ac:chgData name="Stacey Kwan" userId="82cee5ff-751d-459d-9e4f-809d18e11f6b" providerId="ADAL" clId="{FD325CAA-2CB6-4DB6-872B-D54FC436DFC4}" dt="2021-08-27T15:06:47.518" v="3934" actId="20577"/>
          <ac:spMkLst>
            <pc:docMk/>
            <pc:sldMk cId="3586248447" sldId="427"/>
            <ac:spMk id="3" creationId="{E87C458C-850B-4641-BE2A-65B1060F5351}"/>
          </ac:spMkLst>
        </pc:spChg>
      </pc:sldChg>
      <pc:sldChg chg="modSp add mod">
        <pc:chgData name="Stacey Kwan" userId="82cee5ff-751d-459d-9e4f-809d18e11f6b" providerId="ADAL" clId="{FD325CAA-2CB6-4DB6-872B-D54FC436DFC4}" dt="2021-09-01T16:06:23.226" v="5420" actId="20577"/>
        <pc:sldMkLst>
          <pc:docMk/>
          <pc:sldMk cId="30210483" sldId="428"/>
        </pc:sldMkLst>
        <pc:spChg chg="mod">
          <ac:chgData name="Stacey Kwan" userId="82cee5ff-751d-459d-9e4f-809d18e11f6b" providerId="ADAL" clId="{FD325CAA-2CB6-4DB6-872B-D54FC436DFC4}" dt="2021-09-01T16:06:23.226" v="5420" actId="20577"/>
          <ac:spMkLst>
            <pc:docMk/>
            <pc:sldMk cId="30210483" sldId="428"/>
            <ac:spMk id="2" creationId="{8840961F-FC37-431F-80F2-02BF2B0E1E4C}"/>
          </ac:spMkLst>
        </pc:spChg>
        <pc:spChg chg="mod">
          <ac:chgData name="Stacey Kwan" userId="82cee5ff-751d-459d-9e4f-809d18e11f6b" providerId="ADAL" clId="{FD325CAA-2CB6-4DB6-872B-D54FC436DFC4}" dt="2021-08-27T15:12:03.590" v="4044" actId="20577"/>
          <ac:spMkLst>
            <pc:docMk/>
            <pc:sldMk cId="30210483" sldId="428"/>
            <ac:spMk id="3" creationId="{E87C458C-850B-4641-BE2A-65B1060F5351}"/>
          </ac:spMkLst>
        </pc:spChg>
      </pc:sldChg>
      <pc:sldChg chg="addSp delSp modSp add mod">
        <pc:chgData name="Stacey Kwan" userId="82cee5ff-751d-459d-9e4f-809d18e11f6b" providerId="ADAL" clId="{FD325CAA-2CB6-4DB6-872B-D54FC436DFC4}" dt="2021-08-27T15:21:13.863" v="4759" actId="20577"/>
        <pc:sldMkLst>
          <pc:docMk/>
          <pc:sldMk cId="4162393053" sldId="429"/>
        </pc:sldMkLst>
        <pc:spChg chg="mod">
          <ac:chgData name="Stacey Kwan" userId="82cee5ff-751d-459d-9e4f-809d18e11f6b" providerId="ADAL" clId="{FD325CAA-2CB6-4DB6-872B-D54FC436DFC4}" dt="2021-08-27T15:18:28.761" v="4285" actId="20577"/>
          <ac:spMkLst>
            <pc:docMk/>
            <pc:sldMk cId="4162393053" sldId="429"/>
            <ac:spMk id="4" creationId="{00000000-0000-0000-0000-000000000000}"/>
          </ac:spMkLst>
        </pc:spChg>
        <pc:spChg chg="mod">
          <ac:chgData name="Stacey Kwan" userId="82cee5ff-751d-459d-9e4f-809d18e11f6b" providerId="ADAL" clId="{FD325CAA-2CB6-4DB6-872B-D54FC436DFC4}" dt="2021-08-27T15:21:13.863" v="4759" actId="20577"/>
          <ac:spMkLst>
            <pc:docMk/>
            <pc:sldMk cId="4162393053" sldId="429"/>
            <ac:spMk id="5" creationId="{00000000-0000-0000-0000-000000000000}"/>
          </ac:spMkLst>
        </pc:spChg>
        <pc:picChg chg="del">
          <ac:chgData name="Stacey Kwan" userId="82cee5ff-751d-459d-9e4f-809d18e11f6b" providerId="ADAL" clId="{FD325CAA-2CB6-4DB6-872B-D54FC436DFC4}" dt="2021-08-27T15:19:09.150" v="4484" actId="478"/>
          <ac:picMkLst>
            <pc:docMk/>
            <pc:sldMk cId="4162393053" sldId="429"/>
            <ac:picMk id="3" creationId="{26FB7220-3577-46B6-87EE-A7ACE0857072}"/>
          </ac:picMkLst>
        </pc:picChg>
        <pc:picChg chg="add mod">
          <ac:chgData name="Stacey Kwan" userId="82cee5ff-751d-459d-9e4f-809d18e11f6b" providerId="ADAL" clId="{FD325CAA-2CB6-4DB6-872B-D54FC436DFC4}" dt="2021-08-27T15:19:46.726" v="4751" actId="1076"/>
          <ac:picMkLst>
            <pc:docMk/>
            <pc:sldMk cId="4162393053" sldId="429"/>
            <ac:picMk id="6" creationId="{8B1ED648-8EC2-4FD4-B82D-27BD398725A8}"/>
          </ac:picMkLst>
        </pc:picChg>
      </pc:sldChg>
      <pc:sldChg chg="modSp add mod">
        <pc:chgData name="Stacey Kwan" userId="82cee5ff-751d-459d-9e4f-809d18e11f6b" providerId="ADAL" clId="{FD325CAA-2CB6-4DB6-872B-D54FC436DFC4}" dt="2021-08-27T15:26:27.246" v="4881" actId="113"/>
        <pc:sldMkLst>
          <pc:docMk/>
          <pc:sldMk cId="2200531879" sldId="430"/>
        </pc:sldMkLst>
        <pc:spChg chg="mod">
          <ac:chgData name="Stacey Kwan" userId="82cee5ff-751d-459d-9e4f-809d18e11f6b" providerId="ADAL" clId="{FD325CAA-2CB6-4DB6-872B-D54FC436DFC4}" dt="2021-08-27T15:25:49.127" v="4834" actId="20577"/>
          <ac:spMkLst>
            <pc:docMk/>
            <pc:sldMk cId="2200531879" sldId="430"/>
            <ac:spMk id="4" creationId="{00000000-0000-0000-0000-000000000000}"/>
          </ac:spMkLst>
        </pc:spChg>
        <pc:spChg chg="mod">
          <ac:chgData name="Stacey Kwan" userId="82cee5ff-751d-459d-9e4f-809d18e11f6b" providerId="ADAL" clId="{FD325CAA-2CB6-4DB6-872B-D54FC436DFC4}" dt="2021-08-27T15:26:27.246" v="4881" actId="113"/>
          <ac:spMkLst>
            <pc:docMk/>
            <pc:sldMk cId="2200531879" sldId="430"/>
            <ac:spMk id="5" creationId="{00000000-0000-0000-0000-000000000000}"/>
          </ac:spMkLst>
        </pc:spChg>
      </pc:sldChg>
      <pc:sldChg chg="modSp add mod">
        <pc:chgData name="Stacey Kwan" userId="82cee5ff-751d-459d-9e4f-809d18e11f6b" providerId="ADAL" clId="{FD325CAA-2CB6-4DB6-872B-D54FC436DFC4}" dt="2021-08-27T15:27:32.209" v="4885" actId="20577"/>
        <pc:sldMkLst>
          <pc:docMk/>
          <pc:sldMk cId="86235979" sldId="431"/>
        </pc:sldMkLst>
        <pc:spChg chg="mod">
          <ac:chgData name="Stacey Kwan" userId="82cee5ff-751d-459d-9e4f-809d18e11f6b" providerId="ADAL" clId="{FD325CAA-2CB6-4DB6-872B-D54FC436DFC4}" dt="2021-08-27T15:27:32.209" v="4885" actId="20577"/>
          <ac:spMkLst>
            <pc:docMk/>
            <pc:sldMk cId="86235979" sldId="431"/>
            <ac:spMk id="5" creationId="{00000000-0000-0000-0000-000000000000}"/>
          </ac:spMkLst>
        </pc:spChg>
      </pc:sldChg>
      <pc:sldChg chg="add del">
        <pc:chgData name="Stacey Kwan" userId="82cee5ff-751d-459d-9e4f-809d18e11f6b" providerId="ADAL" clId="{FD325CAA-2CB6-4DB6-872B-D54FC436DFC4}" dt="2021-08-27T15:28:00.097" v="4887" actId="47"/>
        <pc:sldMkLst>
          <pc:docMk/>
          <pc:sldMk cId="2106215891" sldId="432"/>
        </pc:sldMkLst>
      </pc:sldChg>
      <pc:sldChg chg="modSp add mod">
        <pc:chgData name="Stacey Kwan" userId="82cee5ff-751d-459d-9e4f-809d18e11f6b" providerId="ADAL" clId="{FD325CAA-2CB6-4DB6-872B-D54FC436DFC4}" dt="2021-08-27T15:28:52.223" v="4971" actId="20577"/>
        <pc:sldMkLst>
          <pc:docMk/>
          <pc:sldMk cId="4005594590" sldId="432"/>
        </pc:sldMkLst>
        <pc:spChg chg="mod">
          <ac:chgData name="Stacey Kwan" userId="82cee5ff-751d-459d-9e4f-809d18e11f6b" providerId="ADAL" clId="{FD325CAA-2CB6-4DB6-872B-D54FC436DFC4}" dt="2021-08-27T15:28:11.843" v="4889"/>
          <ac:spMkLst>
            <pc:docMk/>
            <pc:sldMk cId="4005594590" sldId="432"/>
            <ac:spMk id="4" creationId="{00000000-0000-0000-0000-000000000000}"/>
          </ac:spMkLst>
        </pc:spChg>
        <pc:spChg chg="mod">
          <ac:chgData name="Stacey Kwan" userId="82cee5ff-751d-459d-9e4f-809d18e11f6b" providerId="ADAL" clId="{FD325CAA-2CB6-4DB6-872B-D54FC436DFC4}" dt="2021-08-27T15:28:52.223" v="4971" actId="20577"/>
          <ac:spMkLst>
            <pc:docMk/>
            <pc:sldMk cId="4005594590" sldId="432"/>
            <ac:spMk id="5" creationId="{00000000-0000-0000-0000-000000000000}"/>
          </ac:spMkLst>
        </pc:spChg>
      </pc:sldChg>
      <pc:sldChg chg="modSp add mod">
        <pc:chgData name="Stacey Kwan" userId="82cee5ff-751d-459d-9e4f-809d18e11f6b" providerId="ADAL" clId="{FD325CAA-2CB6-4DB6-872B-D54FC436DFC4}" dt="2021-08-27T15:29:12.954" v="4997" actId="12"/>
        <pc:sldMkLst>
          <pc:docMk/>
          <pc:sldMk cId="1571793336" sldId="433"/>
        </pc:sldMkLst>
        <pc:spChg chg="mod">
          <ac:chgData name="Stacey Kwan" userId="82cee5ff-751d-459d-9e4f-809d18e11f6b" providerId="ADAL" clId="{FD325CAA-2CB6-4DB6-872B-D54FC436DFC4}" dt="2021-08-27T15:29:09.308" v="4995" actId="20577"/>
          <ac:spMkLst>
            <pc:docMk/>
            <pc:sldMk cId="1571793336" sldId="433"/>
            <ac:spMk id="4" creationId="{00000000-0000-0000-0000-000000000000}"/>
          </ac:spMkLst>
        </pc:spChg>
        <pc:spChg chg="mod">
          <ac:chgData name="Stacey Kwan" userId="82cee5ff-751d-459d-9e4f-809d18e11f6b" providerId="ADAL" clId="{FD325CAA-2CB6-4DB6-872B-D54FC436DFC4}" dt="2021-08-27T15:29:12.954" v="4997" actId="12"/>
          <ac:spMkLst>
            <pc:docMk/>
            <pc:sldMk cId="1571793336" sldId="433"/>
            <ac:spMk id="5" creationId="{00000000-0000-0000-0000-000000000000}"/>
          </ac:spMkLst>
        </pc:spChg>
      </pc:sldChg>
      <pc:sldChg chg="modSp add mod">
        <pc:chgData name="Stacey Kwan" userId="82cee5ff-751d-459d-9e4f-809d18e11f6b" providerId="ADAL" clId="{FD325CAA-2CB6-4DB6-872B-D54FC436DFC4}" dt="2021-08-27T15:29:29.480" v="5024" actId="20577"/>
        <pc:sldMkLst>
          <pc:docMk/>
          <pc:sldMk cId="2751977023" sldId="434"/>
        </pc:sldMkLst>
        <pc:spChg chg="mod">
          <ac:chgData name="Stacey Kwan" userId="82cee5ff-751d-459d-9e4f-809d18e11f6b" providerId="ADAL" clId="{FD325CAA-2CB6-4DB6-872B-D54FC436DFC4}" dt="2021-08-27T15:29:29.480" v="5024" actId="20577"/>
          <ac:spMkLst>
            <pc:docMk/>
            <pc:sldMk cId="2751977023" sldId="434"/>
            <ac:spMk id="4" creationId="{00000000-0000-0000-0000-000000000000}"/>
          </ac:spMkLst>
        </pc:spChg>
        <pc:spChg chg="mod">
          <ac:chgData name="Stacey Kwan" userId="82cee5ff-751d-459d-9e4f-809d18e11f6b" providerId="ADAL" clId="{FD325CAA-2CB6-4DB6-872B-D54FC436DFC4}" dt="2021-08-27T15:29:25.776" v="4999"/>
          <ac:spMkLst>
            <pc:docMk/>
            <pc:sldMk cId="2751977023" sldId="434"/>
            <ac:spMk id="5" creationId="{00000000-0000-0000-0000-000000000000}"/>
          </ac:spMkLst>
        </pc:spChg>
      </pc:sldChg>
      <pc:sldChg chg="del">
        <pc:chgData name="Stacey Kwan" userId="82cee5ff-751d-459d-9e4f-809d18e11f6b" providerId="ADAL" clId="{FD325CAA-2CB6-4DB6-872B-D54FC436DFC4}" dt="2021-09-01T16:06:00.189" v="5415" actId="47"/>
        <pc:sldMkLst>
          <pc:docMk/>
          <pc:sldMk cId="714899857" sldId="435"/>
        </pc:sldMkLst>
      </pc:sldChg>
      <pc:sldChg chg="addSp modSp add mod">
        <pc:chgData name="Stacey Kwan" userId="82cee5ff-751d-459d-9e4f-809d18e11f6b" providerId="ADAL" clId="{FD325CAA-2CB6-4DB6-872B-D54FC436DFC4}" dt="2021-09-01T16:04:58.382" v="5405" actId="1076"/>
        <pc:sldMkLst>
          <pc:docMk/>
          <pc:sldMk cId="668133615" sldId="436"/>
        </pc:sldMkLst>
        <pc:spChg chg="mod">
          <ac:chgData name="Stacey Kwan" userId="82cee5ff-751d-459d-9e4f-809d18e11f6b" providerId="ADAL" clId="{FD325CAA-2CB6-4DB6-872B-D54FC436DFC4}" dt="2021-09-01T16:03:54.342" v="5382" actId="20577"/>
          <ac:spMkLst>
            <pc:docMk/>
            <pc:sldMk cId="668133615" sldId="436"/>
            <ac:spMk id="4" creationId="{00000000-0000-0000-0000-000000000000}"/>
          </ac:spMkLst>
        </pc:spChg>
        <pc:spChg chg="mod">
          <ac:chgData name="Stacey Kwan" userId="82cee5ff-751d-459d-9e4f-809d18e11f6b" providerId="ADAL" clId="{FD325CAA-2CB6-4DB6-872B-D54FC436DFC4}" dt="2021-09-01T16:04:37.639" v="5402" actId="27636"/>
          <ac:spMkLst>
            <pc:docMk/>
            <pc:sldMk cId="668133615" sldId="436"/>
            <ac:spMk id="5" creationId="{00000000-0000-0000-0000-000000000000}"/>
          </ac:spMkLst>
        </pc:spChg>
        <pc:picChg chg="add mod modCrop">
          <ac:chgData name="Stacey Kwan" userId="82cee5ff-751d-459d-9e4f-809d18e11f6b" providerId="ADAL" clId="{FD325CAA-2CB6-4DB6-872B-D54FC436DFC4}" dt="2021-09-01T16:04:58.382" v="5405" actId="1076"/>
          <ac:picMkLst>
            <pc:docMk/>
            <pc:sldMk cId="668133615" sldId="436"/>
            <ac:picMk id="6" creationId="{ADF72ECB-7B7A-4F43-BB45-FF4DFB1A3DA8}"/>
          </ac:picMkLst>
        </pc:picChg>
      </pc:sldChg>
      <pc:sldChg chg="modSp add mod">
        <pc:chgData name="Stacey Kwan" userId="82cee5ff-751d-459d-9e4f-809d18e11f6b" providerId="ADAL" clId="{FD325CAA-2CB6-4DB6-872B-D54FC436DFC4}" dt="2021-09-01T16:05:55.360" v="5414" actId="20577"/>
        <pc:sldMkLst>
          <pc:docMk/>
          <pc:sldMk cId="2499973367" sldId="437"/>
        </pc:sldMkLst>
        <pc:spChg chg="mod">
          <ac:chgData name="Stacey Kwan" userId="82cee5ff-751d-459d-9e4f-809d18e11f6b" providerId="ADAL" clId="{FD325CAA-2CB6-4DB6-872B-D54FC436DFC4}" dt="2021-09-01T16:05:44.398" v="5408"/>
          <ac:spMkLst>
            <pc:docMk/>
            <pc:sldMk cId="2499973367" sldId="437"/>
            <ac:spMk id="2" creationId="{8840961F-FC37-431F-80F2-02BF2B0E1E4C}"/>
          </ac:spMkLst>
        </pc:spChg>
        <pc:spChg chg="mod">
          <ac:chgData name="Stacey Kwan" userId="82cee5ff-751d-459d-9e4f-809d18e11f6b" providerId="ADAL" clId="{FD325CAA-2CB6-4DB6-872B-D54FC436DFC4}" dt="2021-09-01T16:05:55.360" v="5414" actId="20577"/>
          <ac:spMkLst>
            <pc:docMk/>
            <pc:sldMk cId="2499973367" sldId="437"/>
            <ac:spMk id="3" creationId="{E87C458C-850B-4641-BE2A-65B1060F5351}"/>
          </ac:spMkLst>
        </pc:spChg>
      </pc:sldChg>
    </pc:docChg>
  </pc:docChgLst>
  <pc:docChgLst>
    <pc:chgData name="Fong Di Caterina" userId="921ebc80-ebf6-4926-aeb8-cddedc0c7ab5" providerId="ADAL" clId="{C1D5804B-D7A7-4F85-9CFA-C6419DB9C40D}"/>
    <pc:docChg chg="undo redo custSel addSld delSld modSld">
      <pc:chgData name="Fong Di Caterina" userId="921ebc80-ebf6-4926-aeb8-cddedc0c7ab5" providerId="ADAL" clId="{C1D5804B-D7A7-4F85-9CFA-C6419DB9C40D}" dt="2021-08-31T21:28:21.818" v="504" actId="1076"/>
      <pc:docMkLst>
        <pc:docMk/>
      </pc:docMkLst>
      <pc:sldChg chg="modSp mod">
        <pc:chgData name="Fong Di Caterina" userId="921ebc80-ebf6-4926-aeb8-cddedc0c7ab5" providerId="ADAL" clId="{C1D5804B-D7A7-4F85-9CFA-C6419DB9C40D}" dt="2021-08-31T20:48:35.466" v="28" actId="108"/>
        <pc:sldMkLst>
          <pc:docMk/>
          <pc:sldMk cId="2570449437" sldId="300"/>
        </pc:sldMkLst>
        <pc:spChg chg="mod">
          <ac:chgData name="Fong Di Caterina" userId="921ebc80-ebf6-4926-aeb8-cddedc0c7ab5" providerId="ADAL" clId="{C1D5804B-D7A7-4F85-9CFA-C6419DB9C40D}" dt="2021-08-31T20:48:35.466" v="28" actId="108"/>
          <ac:spMkLst>
            <pc:docMk/>
            <pc:sldMk cId="2570449437" sldId="300"/>
            <ac:spMk id="3" creationId="{00000000-0000-0000-0000-000000000000}"/>
          </ac:spMkLst>
        </pc:spChg>
      </pc:sldChg>
      <pc:sldChg chg="modSp mod">
        <pc:chgData name="Fong Di Caterina" userId="921ebc80-ebf6-4926-aeb8-cddedc0c7ab5" providerId="ADAL" clId="{C1D5804B-D7A7-4F85-9CFA-C6419DB9C40D}" dt="2021-08-31T20:53:04.237" v="99" actId="20577"/>
        <pc:sldMkLst>
          <pc:docMk/>
          <pc:sldMk cId="474810113" sldId="303"/>
        </pc:sldMkLst>
        <pc:spChg chg="mod">
          <ac:chgData name="Fong Di Caterina" userId="921ebc80-ebf6-4926-aeb8-cddedc0c7ab5" providerId="ADAL" clId="{C1D5804B-D7A7-4F85-9CFA-C6419DB9C40D}" dt="2021-08-31T20:53:04.237" v="99" actId="20577"/>
          <ac:spMkLst>
            <pc:docMk/>
            <pc:sldMk cId="474810113" sldId="303"/>
            <ac:spMk id="5" creationId="{00000000-0000-0000-0000-000000000000}"/>
          </ac:spMkLst>
        </pc:spChg>
      </pc:sldChg>
      <pc:sldChg chg="modSp mod">
        <pc:chgData name="Fong Di Caterina" userId="921ebc80-ebf6-4926-aeb8-cddedc0c7ab5" providerId="ADAL" clId="{C1D5804B-D7A7-4F85-9CFA-C6419DB9C40D}" dt="2021-08-31T20:59:07.682" v="107" actId="20577"/>
        <pc:sldMkLst>
          <pc:docMk/>
          <pc:sldMk cId="3679014297" sldId="317"/>
        </pc:sldMkLst>
        <pc:spChg chg="mod">
          <ac:chgData name="Fong Di Caterina" userId="921ebc80-ebf6-4926-aeb8-cddedc0c7ab5" providerId="ADAL" clId="{C1D5804B-D7A7-4F85-9CFA-C6419DB9C40D}" dt="2021-08-31T20:59:07.682" v="107" actId="20577"/>
          <ac:spMkLst>
            <pc:docMk/>
            <pc:sldMk cId="3679014297" sldId="317"/>
            <ac:spMk id="5" creationId="{00000000-0000-0000-0000-000000000000}"/>
          </ac:spMkLst>
        </pc:spChg>
      </pc:sldChg>
      <pc:sldChg chg="del">
        <pc:chgData name="Fong Di Caterina" userId="921ebc80-ebf6-4926-aeb8-cddedc0c7ab5" providerId="ADAL" clId="{C1D5804B-D7A7-4F85-9CFA-C6419DB9C40D}" dt="2021-08-31T21:02:07.014" v="110" actId="47"/>
        <pc:sldMkLst>
          <pc:docMk/>
          <pc:sldMk cId="2326608997" sldId="331"/>
        </pc:sldMkLst>
      </pc:sldChg>
      <pc:sldChg chg="del">
        <pc:chgData name="Fong Di Caterina" userId="921ebc80-ebf6-4926-aeb8-cddedc0c7ab5" providerId="ADAL" clId="{C1D5804B-D7A7-4F85-9CFA-C6419DB9C40D}" dt="2021-08-31T21:02:47.750" v="111" actId="47"/>
        <pc:sldMkLst>
          <pc:docMk/>
          <pc:sldMk cId="19832124" sldId="334"/>
        </pc:sldMkLst>
      </pc:sldChg>
      <pc:sldChg chg="modSp mod">
        <pc:chgData name="Fong Di Caterina" userId="921ebc80-ebf6-4926-aeb8-cddedc0c7ab5" providerId="ADAL" clId="{C1D5804B-D7A7-4F85-9CFA-C6419DB9C40D}" dt="2021-08-31T21:04:08.887" v="115" actId="20577"/>
        <pc:sldMkLst>
          <pc:docMk/>
          <pc:sldMk cId="3309932101" sldId="344"/>
        </pc:sldMkLst>
        <pc:spChg chg="mod">
          <ac:chgData name="Fong Di Caterina" userId="921ebc80-ebf6-4926-aeb8-cddedc0c7ab5" providerId="ADAL" clId="{C1D5804B-D7A7-4F85-9CFA-C6419DB9C40D}" dt="2021-08-31T21:04:08.887" v="115" actId="20577"/>
          <ac:spMkLst>
            <pc:docMk/>
            <pc:sldMk cId="3309932101" sldId="344"/>
            <ac:spMk id="5" creationId="{069C0C92-4A23-47B8-908A-28D0470947B8}"/>
          </ac:spMkLst>
        </pc:spChg>
      </pc:sldChg>
      <pc:sldChg chg="addSp modSp mod">
        <pc:chgData name="Fong Di Caterina" userId="921ebc80-ebf6-4926-aeb8-cddedc0c7ab5" providerId="ADAL" clId="{C1D5804B-D7A7-4F85-9CFA-C6419DB9C40D}" dt="2021-08-31T21:05:17.937" v="119" actId="11529"/>
        <pc:sldMkLst>
          <pc:docMk/>
          <pc:sldMk cId="167227677" sldId="345"/>
        </pc:sldMkLst>
        <pc:spChg chg="add">
          <ac:chgData name="Fong Di Caterina" userId="921ebc80-ebf6-4926-aeb8-cddedc0c7ab5" providerId="ADAL" clId="{C1D5804B-D7A7-4F85-9CFA-C6419DB9C40D}" dt="2021-08-31T21:05:17.937" v="119" actId="11529"/>
          <ac:spMkLst>
            <pc:docMk/>
            <pc:sldMk cId="167227677" sldId="345"/>
            <ac:spMk id="5" creationId="{D8F573B9-8981-4D4A-80D4-6E175C14895A}"/>
          </ac:spMkLst>
        </pc:spChg>
        <pc:picChg chg="add mod">
          <ac:chgData name="Fong Di Caterina" userId="921ebc80-ebf6-4926-aeb8-cddedc0c7ab5" providerId="ADAL" clId="{C1D5804B-D7A7-4F85-9CFA-C6419DB9C40D}" dt="2021-08-31T21:05:08.686" v="118" actId="1076"/>
          <ac:picMkLst>
            <pc:docMk/>
            <pc:sldMk cId="167227677" sldId="345"/>
            <ac:picMk id="3" creationId="{D0E02DC0-E188-4558-B734-6E30F22C0A3F}"/>
          </ac:picMkLst>
        </pc:picChg>
      </pc:sldChg>
      <pc:sldChg chg="delSp del mod">
        <pc:chgData name="Fong Di Caterina" userId="921ebc80-ebf6-4926-aeb8-cddedc0c7ab5" providerId="ADAL" clId="{C1D5804B-D7A7-4F85-9CFA-C6419DB9C40D}" dt="2021-08-31T21:05:26.651" v="120" actId="47"/>
        <pc:sldMkLst>
          <pc:docMk/>
          <pc:sldMk cId="2817286578" sldId="346"/>
        </pc:sldMkLst>
        <pc:spChg chg="del">
          <ac:chgData name="Fong Di Caterina" userId="921ebc80-ebf6-4926-aeb8-cddedc0c7ab5" providerId="ADAL" clId="{C1D5804B-D7A7-4F85-9CFA-C6419DB9C40D}" dt="2021-08-31T21:04:35.312" v="116" actId="478"/>
          <ac:spMkLst>
            <pc:docMk/>
            <pc:sldMk cId="2817286578" sldId="346"/>
            <ac:spMk id="7" creationId="{5927C183-3562-4441-B4AA-A8560C0605CF}"/>
          </ac:spMkLst>
        </pc:spChg>
      </pc:sldChg>
      <pc:sldChg chg="del">
        <pc:chgData name="Fong Di Caterina" userId="921ebc80-ebf6-4926-aeb8-cddedc0c7ab5" providerId="ADAL" clId="{C1D5804B-D7A7-4F85-9CFA-C6419DB9C40D}" dt="2021-08-31T21:07:53.585" v="141" actId="47"/>
        <pc:sldMkLst>
          <pc:docMk/>
          <pc:sldMk cId="740982544" sldId="353"/>
        </pc:sldMkLst>
      </pc:sldChg>
      <pc:sldChg chg="addSp modSp mod setBg">
        <pc:chgData name="Fong Di Caterina" userId="921ebc80-ebf6-4926-aeb8-cddedc0c7ab5" providerId="ADAL" clId="{C1D5804B-D7A7-4F85-9CFA-C6419DB9C40D}" dt="2021-08-31T21:17:09.697" v="344" actId="20577"/>
        <pc:sldMkLst>
          <pc:docMk/>
          <pc:sldMk cId="1066821237" sldId="360"/>
        </pc:sldMkLst>
        <pc:spChg chg="mod">
          <ac:chgData name="Fong Di Caterina" userId="921ebc80-ebf6-4926-aeb8-cddedc0c7ab5" providerId="ADAL" clId="{C1D5804B-D7A7-4F85-9CFA-C6419DB9C40D}" dt="2021-08-31T21:16:39.138" v="337"/>
          <ac:spMkLst>
            <pc:docMk/>
            <pc:sldMk cId="1066821237" sldId="360"/>
            <ac:spMk id="2" creationId="{00000000-0000-0000-0000-000000000000}"/>
          </ac:spMkLst>
        </pc:spChg>
        <pc:spChg chg="mod">
          <ac:chgData name="Fong Di Caterina" userId="921ebc80-ebf6-4926-aeb8-cddedc0c7ab5" providerId="ADAL" clId="{C1D5804B-D7A7-4F85-9CFA-C6419DB9C40D}" dt="2021-08-31T21:16:39.138" v="337"/>
          <ac:spMkLst>
            <pc:docMk/>
            <pc:sldMk cId="1066821237" sldId="360"/>
            <ac:spMk id="4" creationId="{00000000-0000-0000-0000-000000000000}"/>
          </ac:spMkLst>
        </pc:spChg>
        <pc:spChg chg="mod">
          <ac:chgData name="Fong Di Caterina" userId="921ebc80-ebf6-4926-aeb8-cddedc0c7ab5" providerId="ADAL" clId="{C1D5804B-D7A7-4F85-9CFA-C6419DB9C40D}" dt="2021-08-31T21:16:39.138" v="337"/>
          <ac:spMkLst>
            <pc:docMk/>
            <pc:sldMk cId="1066821237" sldId="360"/>
            <ac:spMk id="6" creationId="{771403A8-FF17-47C1-B9AE-408F48CED3EE}"/>
          </ac:spMkLst>
        </pc:spChg>
        <pc:spChg chg="add mod">
          <ac:chgData name="Fong Di Caterina" userId="921ebc80-ebf6-4926-aeb8-cddedc0c7ab5" providerId="ADAL" clId="{C1D5804B-D7A7-4F85-9CFA-C6419DB9C40D}" dt="2021-08-31T21:17:09.697" v="344" actId="20577"/>
          <ac:spMkLst>
            <pc:docMk/>
            <pc:sldMk cId="1066821237" sldId="360"/>
            <ac:spMk id="7" creationId="{BF044305-BBC2-45C1-8343-363B582291B5}"/>
          </ac:spMkLst>
        </pc:spChg>
      </pc:sldChg>
      <pc:sldChg chg="addSp delSp modSp add mod">
        <pc:chgData name="Fong Di Caterina" userId="921ebc80-ebf6-4926-aeb8-cddedc0c7ab5" providerId="ADAL" clId="{C1D5804B-D7A7-4F85-9CFA-C6419DB9C40D}" dt="2021-08-31T21:12:32.460" v="169" actId="20577"/>
        <pc:sldMkLst>
          <pc:docMk/>
          <pc:sldMk cId="1291618386" sldId="383"/>
        </pc:sldMkLst>
        <pc:spChg chg="mod">
          <ac:chgData name="Fong Di Caterina" userId="921ebc80-ebf6-4926-aeb8-cddedc0c7ab5" providerId="ADAL" clId="{C1D5804B-D7A7-4F85-9CFA-C6419DB9C40D}" dt="2021-08-31T21:07:50.164" v="140" actId="1076"/>
          <ac:spMkLst>
            <pc:docMk/>
            <pc:sldMk cId="1291618386" sldId="383"/>
            <ac:spMk id="4" creationId="{00000000-0000-0000-0000-000000000000}"/>
          </ac:spMkLst>
        </pc:spChg>
        <pc:spChg chg="mod">
          <ac:chgData name="Fong Di Caterina" userId="921ebc80-ebf6-4926-aeb8-cddedc0c7ab5" providerId="ADAL" clId="{C1D5804B-D7A7-4F85-9CFA-C6419DB9C40D}" dt="2021-08-31T21:12:32.460" v="169" actId="20577"/>
          <ac:spMkLst>
            <pc:docMk/>
            <pc:sldMk cId="1291618386" sldId="383"/>
            <ac:spMk id="6" creationId="{9EC1C5EA-3D7E-4483-BDF4-B23568362ACE}"/>
          </ac:spMkLst>
        </pc:spChg>
        <pc:picChg chg="add mod">
          <ac:chgData name="Fong Di Caterina" userId="921ebc80-ebf6-4926-aeb8-cddedc0c7ab5" providerId="ADAL" clId="{C1D5804B-D7A7-4F85-9CFA-C6419DB9C40D}" dt="2021-08-31T21:07:11.414" v="126" actId="1076"/>
          <ac:picMkLst>
            <pc:docMk/>
            <pc:sldMk cId="1291618386" sldId="383"/>
            <ac:picMk id="3" creationId="{E6A263F9-BEA8-4CC5-A64E-29A6136E1FC9}"/>
          </ac:picMkLst>
        </pc:picChg>
        <pc:picChg chg="del mod">
          <ac:chgData name="Fong Di Caterina" userId="921ebc80-ebf6-4926-aeb8-cddedc0c7ab5" providerId="ADAL" clId="{C1D5804B-D7A7-4F85-9CFA-C6419DB9C40D}" dt="2021-08-31T21:07:05.378" v="123" actId="478"/>
          <ac:picMkLst>
            <pc:docMk/>
            <pc:sldMk cId="1291618386" sldId="383"/>
            <ac:picMk id="5" creationId="{361C7BE7-2E36-4714-A354-01A220551082}"/>
          </ac:picMkLst>
        </pc:picChg>
      </pc:sldChg>
      <pc:sldChg chg="modSp mod">
        <pc:chgData name="Fong Di Caterina" userId="921ebc80-ebf6-4926-aeb8-cddedc0c7ab5" providerId="ADAL" clId="{C1D5804B-D7A7-4F85-9CFA-C6419DB9C40D}" dt="2021-08-31T21:22:03.271" v="434" actId="20577"/>
        <pc:sldMkLst>
          <pc:docMk/>
          <pc:sldMk cId="2054260443" sldId="386"/>
        </pc:sldMkLst>
        <pc:spChg chg="mod">
          <ac:chgData name="Fong Di Caterina" userId="921ebc80-ebf6-4926-aeb8-cddedc0c7ab5" providerId="ADAL" clId="{C1D5804B-D7A7-4F85-9CFA-C6419DB9C40D}" dt="2021-08-31T21:22:03.271" v="434" actId="20577"/>
          <ac:spMkLst>
            <pc:docMk/>
            <pc:sldMk cId="2054260443" sldId="386"/>
            <ac:spMk id="5" creationId="{00000000-0000-0000-0000-000000000000}"/>
          </ac:spMkLst>
        </pc:spChg>
      </pc:sldChg>
      <pc:sldChg chg="delSp modSp add mod">
        <pc:chgData name="Fong Di Caterina" userId="921ebc80-ebf6-4926-aeb8-cddedc0c7ab5" providerId="ADAL" clId="{C1D5804B-D7A7-4F85-9CFA-C6419DB9C40D}" dt="2021-08-31T21:28:21.818" v="504" actId="1076"/>
        <pc:sldMkLst>
          <pc:docMk/>
          <pc:sldMk cId="3688412937" sldId="398"/>
        </pc:sldMkLst>
        <pc:spChg chg="mod">
          <ac:chgData name="Fong Di Caterina" userId="921ebc80-ebf6-4926-aeb8-cddedc0c7ab5" providerId="ADAL" clId="{C1D5804B-D7A7-4F85-9CFA-C6419DB9C40D}" dt="2021-08-31T21:28:18.809" v="503" actId="1076"/>
          <ac:spMkLst>
            <pc:docMk/>
            <pc:sldMk cId="3688412937" sldId="398"/>
            <ac:spMk id="2" creationId="{00000000-0000-0000-0000-000000000000}"/>
          </ac:spMkLst>
        </pc:spChg>
        <pc:spChg chg="mod">
          <ac:chgData name="Fong Di Caterina" userId="921ebc80-ebf6-4926-aeb8-cddedc0c7ab5" providerId="ADAL" clId="{C1D5804B-D7A7-4F85-9CFA-C6419DB9C40D}" dt="2021-08-31T21:28:21.818" v="504" actId="1076"/>
          <ac:spMkLst>
            <pc:docMk/>
            <pc:sldMk cId="3688412937" sldId="398"/>
            <ac:spMk id="3" creationId="{00000000-0000-0000-0000-000000000000}"/>
          </ac:spMkLst>
        </pc:spChg>
        <pc:cxnChg chg="del">
          <ac:chgData name="Fong Di Caterina" userId="921ebc80-ebf6-4926-aeb8-cddedc0c7ab5" providerId="ADAL" clId="{C1D5804B-D7A7-4F85-9CFA-C6419DB9C40D}" dt="2021-08-31T21:27:54.362" v="497" actId="478"/>
          <ac:cxnSpMkLst>
            <pc:docMk/>
            <pc:sldMk cId="3688412937" sldId="398"/>
            <ac:cxnSpMk id="4" creationId="{00000000-0000-0000-0000-000000000000}"/>
          </ac:cxnSpMkLst>
        </pc:cxnChg>
      </pc:sldChg>
      <pc:sldChg chg="addSp delSp modSp mod">
        <pc:chgData name="Fong Di Caterina" userId="921ebc80-ebf6-4926-aeb8-cddedc0c7ab5" providerId="ADAL" clId="{C1D5804B-D7A7-4F85-9CFA-C6419DB9C40D}" dt="2021-08-31T20:47:31.123" v="24" actId="14100"/>
        <pc:sldMkLst>
          <pc:docMk/>
          <pc:sldMk cId="307881890" sldId="402"/>
        </pc:sldMkLst>
        <pc:spChg chg="mod">
          <ac:chgData name="Fong Di Caterina" userId="921ebc80-ebf6-4926-aeb8-cddedc0c7ab5" providerId="ADAL" clId="{C1D5804B-D7A7-4F85-9CFA-C6419DB9C40D}" dt="2021-08-31T20:47:31.123" v="24" actId="14100"/>
          <ac:spMkLst>
            <pc:docMk/>
            <pc:sldMk cId="307881890" sldId="402"/>
            <ac:spMk id="5" creationId="{00000000-0000-0000-0000-000000000000}"/>
          </ac:spMkLst>
        </pc:spChg>
        <pc:spChg chg="add del">
          <ac:chgData name="Fong Di Caterina" userId="921ebc80-ebf6-4926-aeb8-cddedc0c7ab5" providerId="ADAL" clId="{C1D5804B-D7A7-4F85-9CFA-C6419DB9C40D}" dt="2021-08-31T20:44:45.453" v="13" actId="478"/>
          <ac:spMkLst>
            <pc:docMk/>
            <pc:sldMk cId="307881890" sldId="402"/>
            <ac:spMk id="7" creationId="{95086799-8A0C-4D9D-9950-78EDD2B8C9D9}"/>
          </ac:spMkLst>
        </pc:spChg>
        <pc:spChg chg="add del mod">
          <ac:chgData name="Fong Di Caterina" userId="921ebc80-ebf6-4926-aeb8-cddedc0c7ab5" providerId="ADAL" clId="{C1D5804B-D7A7-4F85-9CFA-C6419DB9C40D}" dt="2021-08-31T20:44:43.711" v="12" actId="478"/>
          <ac:spMkLst>
            <pc:docMk/>
            <pc:sldMk cId="307881890" sldId="402"/>
            <ac:spMk id="9" creationId="{B7EACBA6-A06C-4CA4-BD06-54134572BB52}"/>
          </ac:spMkLst>
        </pc:spChg>
        <pc:spChg chg="add mod">
          <ac:chgData name="Fong Di Caterina" userId="921ebc80-ebf6-4926-aeb8-cddedc0c7ab5" providerId="ADAL" clId="{C1D5804B-D7A7-4F85-9CFA-C6419DB9C40D}" dt="2021-08-31T20:47:24.938" v="23" actId="1076"/>
          <ac:spMkLst>
            <pc:docMk/>
            <pc:sldMk cId="307881890" sldId="402"/>
            <ac:spMk id="10" creationId="{53FC8182-1C33-4CAA-BA47-DDB585653A5B}"/>
          </ac:spMkLst>
        </pc:spChg>
        <pc:picChg chg="add mod">
          <ac:chgData name="Fong Di Caterina" userId="921ebc80-ebf6-4926-aeb8-cddedc0c7ab5" providerId="ADAL" clId="{C1D5804B-D7A7-4F85-9CFA-C6419DB9C40D}" dt="2021-08-31T20:47:20.329" v="22" actId="1076"/>
          <ac:picMkLst>
            <pc:docMk/>
            <pc:sldMk cId="307881890" sldId="402"/>
            <ac:picMk id="1026" creationId="{1B77618A-8EA6-4EF5-8546-A2737B23CF23}"/>
          </ac:picMkLst>
        </pc:picChg>
      </pc:sldChg>
      <pc:sldChg chg="modSp mod">
        <pc:chgData name="Fong Di Caterina" userId="921ebc80-ebf6-4926-aeb8-cddedc0c7ab5" providerId="ADAL" clId="{C1D5804B-D7A7-4F85-9CFA-C6419DB9C40D}" dt="2021-08-31T20:51:26.653" v="47" actId="20577"/>
        <pc:sldMkLst>
          <pc:docMk/>
          <pc:sldMk cId="3284032186" sldId="406"/>
        </pc:sldMkLst>
        <pc:spChg chg="mod">
          <ac:chgData name="Fong Di Caterina" userId="921ebc80-ebf6-4926-aeb8-cddedc0c7ab5" providerId="ADAL" clId="{C1D5804B-D7A7-4F85-9CFA-C6419DB9C40D}" dt="2021-08-31T20:51:26.653" v="47" actId="20577"/>
          <ac:spMkLst>
            <pc:docMk/>
            <pc:sldMk cId="3284032186" sldId="406"/>
            <ac:spMk id="5" creationId="{00000000-0000-0000-0000-000000000000}"/>
          </ac:spMkLst>
        </pc:spChg>
      </pc:sldChg>
      <pc:sldChg chg="modSp mod">
        <pc:chgData name="Fong Di Caterina" userId="921ebc80-ebf6-4926-aeb8-cddedc0c7ab5" providerId="ADAL" clId="{C1D5804B-D7A7-4F85-9CFA-C6419DB9C40D}" dt="2021-08-31T20:53:45.897" v="101" actId="20577"/>
        <pc:sldMkLst>
          <pc:docMk/>
          <pc:sldMk cId="2131168628" sldId="408"/>
        </pc:sldMkLst>
        <pc:spChg chg="mod">
          <ac:chgData name="Fong Di Caterina" userId="921ebc80-ebf6-4926-aeb8-cddedc0c7ab5" providerId="ADAL" clId="{C1D5804B-D7A7-4F85-9CFA-C6419DB9C40D}" dt="2021-08-31T20:53:45.897" v="101" actId="20577"/>
          <ac:spMkLst>
            <pc:docMk/>
            <pc:sldMk cId="2131168628" sldId="408"/>
            <ac:spMk id="5" creationId="{00000000-0000-0000-0000-000000000000}"/>
          </ac:spMkLst>
        </pc:spChg>
      </pc:sldChg>
      <pc:sldChg chg="delSp modSp mod">
        <pc:chgData name="Fong Di Caterina" userId="921ebc80-ebf6-4926-aeb8-cddedc0c7ab5" providerId="ADAL" clId="{C1D5804B-D7A7-4F85-9CFA-C6419DB9C40D}" dt="2021-08-31T21:00:20.466" v="109" actId="478"/>
        <pc:sldMkLst>
          <pc:docMk/>
          <pc:sldMk cId="1501943726" sldId="411"/>
        </pc:sldMkLst>
        <pc:spChg chg="del mod">
          <ac:chgData name="Fong Di Caterina" userId="921ebc80-ebf6-4926-aeb8-cddedc0c7ab5" providerId="ADAL" clId="{C1D5804B-D7A7-4F85-9CFA-C6419DB9C40D}" dt="2021-08-31T21:00:20.466" v="109" actId="478"/>
          <ac:spMkLst>
            <pc:docMk/>
            <pc:sldMk cId="1501943726" sldId="411"/>
            <ac:spMk id="7" creationId="{7EF8CB17-2810-435E-86A6-EAB164C74874}"/>
          </ac:spMkLst>
        </pc:spChg>
      </pc:sldChg>
      <pc:sldChg chg="modSp mod">
        <pc:chgData name="Fong Di Caterina" userId="921ebc80-ebf6-4926-aeb8-cddedc0c7ab5" providerId="ADAL" clId="{C1D5804B-D7A7-4F85-9CFA-C6419DB9C40D}" dt="2021-08-31T21:14:20.245" v="233" actId="20577"/>
        <pc:sldMkLst>
          <pc:docMk/>
          <pc:sldMk cId="3586248447" sldId="427"/>
        </pc:sldMkLst>
        <pc:spChg chg="mod">
          <ac:chgData name="Fong Di Caterina" userId="921ebc80-ebf6-4926-aeb8-cddedc0c7ab5" providerId="ADAL" clId="{C1D5804B-D7A7-4F85-9CFA-C6419DB9C40D}" dt="2021-08-31T21:14:20.245" v="233" actId="20577"/>
          <ac:spMkLst>
            <pc:docMk/>
            <pc:sldMk cId="3586248447" sldId="427"/>
            <ac:spMk id="3" creationId="{E87C458C-850B-4641-BE2A-65B1060F5351}"/>
          </ac:spMkLst>
        </pc:spChg>
      </pc:sldChg>
      <pc:sldChg chg="modSp add mod">
        <pc:chgData name="Fong Di Caterina" userId="921ebc80-ebf6-4926-aeb8-cddedc0c7ab5" providerId="ADAL" clId="{C1D5804B-D7A7-4F85-9CFA-C6419DB9C40D}" dt="2021-08-31T21:25:45.155" v="493" actId="20577"/>
        <pc:sldMkLst>
          <pc:docMk/>
          <pc:sldMk cId="714899857" sldId="435"/>
        </pc:sldMkLst>
        <pc:spChg chg="mod">
          <ac:chgData name="Fong Di Caterina" userId="921ebc80-ebf6-4926-aeb8-cddedc0c7ab5" providerId="ADAL" clId="{C1D5804B-D7A7-4F85-9CFA-C6419DB9C40D}" dt="2021-08-31T21:25:45.155" v="493" actId="20577"/>
          <ac:spMkLst>
            <pc:docMk/>
            <pc:sldMk cId="714899857" sldId="435"/>
            <ac:spMk id="2" creationId="{9D33B68B-AE4C-4AC3-8D18-5F721237B73A}"/>
          </ac:spMkLst>
        </pc:spChg>
        <pc:spChg chg="mod">
          <ac:chgData name="Fong Di Caterina" userId="921ebc80-ebf6-4926-aeb8-cddedc0c7ab5" providerId="ADAL" clId="{C1D5804B-D7A7-4F85-9CFA-C6419DB9C40D}" dt="2021-08-31T21:24:45.300" v="436" actId="1076"/>
          <ac:spMkLst>
            <pc:docMk/>
            <pc:sldMk cId="714899857" sldId="435"/>
            <ac:spMk id="3" creationId="{FACB4F31-E2B3-4D5D-877B-A5833FD50B9B}"/>
          </ac:spMkLst>
        </pc:spChg>
      </pc:sldChg>
    </pc:docChg>
  </pc:docChgLst>
  <pc:docChgLst>
    <pc:chgData name="Stacey Kwan" userId="82cee5ff-751d-459d-9e4f-809d18e11f6b" providerId="ADAL" clId="{30FFB71A-70DA-48B3-93D9-98E439824D9E}"/>
    <pc:docChg chg="undo custSel modSld">
      <pc:chgData name="Stacey Kwan" userId="82cee5ff-751d-459d-9e4f-809d18e11f6b" providerId="ADAL" clId="{30FFB71A-70DA-48B3-93D9-98E439824D9E}" dt="2021-08-18T20:17:09.171" v="1398" actId="20577"/>
      <pc:docMkLst>
        <pc:docMk/>
      </pc:docMkLst>
      <pc:sldChg chg="modSp mod">
        <pc:chgData name="Stacey Kwan" userId="82cee5ff-751d-459d-9e4f-809d18e11f6b" providerId="ADAL" clId="{30FFB71A-70DA-48B3-93D9-98E439824D9E}" dt="2021-08-18T19:03:20.232" v="207" actId="20577"/>
        <pc:sldMkLst>
          <pc:docMk/>
          <pc:sldMk cId="2149175885" sldId="273"/>
        </pc:sldMkLst>
        <pc:spChg chg="mod">
          <ac:chgData name="Stacey Kwan" userId="82cee5ff-751d-459d-9e4f-809d18e11f6b" providerId="ADAL" clId="{30FFB71A-70DA-48B3-93D9-98E439824D9E}" dt="2021-08-18T19:03:20.232" v="207" actId="20577"/>
          <ac:spMkLst>
            <pc:docMk/>
            <pc:sldMk cId="2149175885" sldId="273"/>
            <ac:spMk id="17" creationId="{00000000-0000-0000-0000-000000000000}"/>
          </ac:spMkLst>
        </pc:spChg>
      </pc:sldChg>
      <pc:sldChg chg="modSp mod">
        <pc:chgData name="Stacey Kwan" userId="82cee5ff-751d-459d-9e4f-809d18e11f6b" providerId="ADAL" clId="{30FFB71A-70DA-48B3-93D9-98E439824D9E}" dt="2021-08-18T18:59:49.423" v="1" actId="20577"/>
        <pc:sldMkLst>
          <pc:docMk/>
          <pc:sldMk cId="839458639" sldId="281"/>
        </pc:sldMkLst>
        <pc:spChg chg="mod">
          <ac:chgData name="Stacey Kwan" userId="82cee5ff-751d-459d-9e4f-809d18e11f6b" providerId="ADAL" clId="{30FFB71A-70DA-48B3-93D9-98E439824D9E}" dt="2021-08-18T18:59:49.423" v="1" actId="20577"/>
          <ac:spMkLst>
            <pc:docMk/>
            <pc:sldMk cId="839458639" sldId="281"/>
            <ac:spMk id="5" creationId="{00000000-0000-0000-0000-000000000000}"/>
          </ac:spMkLst>
        </pc:spChg>
      </pc:sldChg>
      <pc:sldChg chg="modSp mod">
        <pc:chgData name="Stacey Kwan" userId="82cee5ff-751d-459d-9e4f-809d18e11f6b" providerId="ADAL" clId="{30FFB71A-70DA-48B3-93D9-98E439824D9E}" dt="2021-08-18T19:26:08.240" v="1090" actId="20577"/>
        <pc:sldMkLst>
          <pc:docMk/>
          <pc:sldMk cId="940915975" sldId="298"/>
        </pc:sldMkLst>
        <pc:spChg chg="mod">
          <ac:chgData name="Stacey Kwan" userId="82cee5ff-751d-459d-9e4f-809d18e11f6b" providerId="ADAL" clId="{30FFB71A-70DA-48B3-93D9-98E439824D9E}" dt="2021-08-18T18:59:57.425" v="5" actId="20577"/>
          <ac:spMkLst>
            <pc:docMk/>
            <pc:sldMk cId="940915975" sldId="298"/>
            <ac:spMk id="4" creationId="{00000000-0000-0000-0000-000000000000}"/>
          </ac:spMkLst>
        </pc:spChg>
        <pc:spChg chg="mod">
          <ac:chgData name="Stacey Kwan" userId="82cee5ff-751d-459d-9e4f-809d18e11f6b" providerId="ADAL" clId="{30FFB71A-70DA-48B3-93D9-98E439824D9E}" dt="2021-08-18T19:26:08.240" v="1090" actId="20577"/>
          <ac:spMkLst>
            <pc:docMk/>
            <pc:sldMk cId="940915975" sldId="298"/>
            <ac:spMk id="5" creationId="{00000000-0000-0000-0000-000000000000}"/>
          </ac:spMkLst>
        </pc:spChg>
      </pc:sldChg>
      <pc:sldChg chg="modSp mod addCm delCm modCm">
        <pc:chgData name="Stacey Kwan" userId="82cee5ff-751d-459d-9e4f-809d18e11f6b" providerId="ADAL" clId="{30FFB71A-70DA-48B3-93D9-98E439824D9E}" dt="2021-08-18T19:25:58.367" v="1089" actId="20577"/>
        <pc:sldMkLst>
          <pc:docMk/>
          <pc:sldMk cId="2638483013" sldId="302"/>
        </pc:sldMkLst>
        <pc:spChg chg="mod">
          <ac:chgData name="Stacey Kwan" userId="82cee5ff-751d-459d-9e4f-809d18e11f6b" providerId="ADAL" clId="{30FFB71A-70DA-48B3-93D9-98E439824D9E}" dt="2021-08-18T19:25:58.367" v="1089" actId="20577"/>
          <ac:spMkLst>
            <pc:docMk/>
            <pc:sldMk cId="2638483013" sldId="302"/>
            <ac:spMk id="5" creationId="{00000000-0000-0000-0000-000000000000}"/>
          </ac:spMkLst>
        </pc:spChg>
      </pc:sldChg>
      <pc:sldChg chg="modSp mod">
        <pc:chgData name="Stacey Kwan" userId="82cee5ff-751d-459d-9e4f-809d18e11f6b" providerId="ADAL" clId="{30FFB71A-70DA-48B3-93D9-98E439824D9E}" dt="2021-08-18T19:08:36.364" v="314" actId="255"/>
        <pc:sldMkLst>
          <pc:docMk/>
          <pc:sldMk cId="474810113" sldId="303"/>
        </pc:sldMkLst>
        <pc:spChg chg="mod">
          <ac:chgData name="Stacey Kwan" userId="82cee5ff-751d-459d-9e4f-809d18e11f6b" providerId="ADAL" clId="{30FFB71A-70DA-48B3-93D9-98E439824D9E}" dt="2021-08-18T19:08:36.364" v="314" actId="255"/>
          <ac:spMkLst>
            <pc:docMk/>
            <pc:sldMk cId="474810113" sldId="303"/>
            <ac:spMk id="5" creationId="{00000000-0000-0000-0000-000000000000}"/>
          </ac:spMkLst>
        </pc:spChg>
      </pc:sldChg>
      <pc:sldChg chg="modSp mod">
        <pc:chgData name="Stacey Kwan" userId="82cee5ff-751d-459d-9e4f-809d18e11f6b" providerId="ADAL" clId="{30FFB71A-70DA-48B3-93D9-98E439824D9E}" dt="2021-08-18T19:10:39.458" v="524" actId="20577"/>
        <pc:sldMkLst>
          <pc:docMk/>
          <pc:sldMk cId="2418601186" sldId="305"/>
        </pc:sldMkLst>
        <pc:spChg chg="mod">
          <ac:chgData name="Stacey Kwan" userId="82cee5ff-751d-459d-9e4f-809d18e11f6b" providerId="ADAL" clId="{30FFB71A-70DA-48B3-93D9-98E439824D9E}" dt="2021-08-18T19:10:39.458" v="524" actId="20577"/>
          <ac:spMkLst>
            <pc:docMk/>
            <pc:sldMk cId="2418601186" sldId="305"/>
            <ac:spMk id="4" creationId="{00000000-0000-0000-0000-000000000000}"/>
          </ac:spMkLst>
        </pc:spChg>
      </pc:sldChg>
      <pc:sldChg chg="modSp mod">
        <pc:chgData name="Stacey Kwan" userId="82cee5ff-751d-459d-9e4f-809d18e11f6b" providerId="ADAL" clId="{30FFB71A-70DA-48B3-93D9-98E439824D9E}" dt="2021-08-18T19:12:25.427" v="564" actId="20577"/>
        <pc:sldMkLst>
          <pc:docMk/>
          <pc:sldMk cId="761254234" sldId="307"/>
        </pc:sldMkLst>
        <pc:spChg chg="mod">
          <ac:chgData name="Stacey Kwan" userId="82cee5ff-751d-459d-9e4f-809d18e11f6b" providerId="ADAL" clId="{30FFB71A-70DA-48B3-93D9-98E439824D9E}" dt="2021-08-18T19:12:25.427" v="564" actId="20577"/>
          <ac:spMkLst>
            <pc:docMk/>
            <pc:sldMk cId="761254234" sldId="307"/>
            <ac:spMk id="5" creationId="{00000000-0000-0000-0000-000000000000}"/>
          </ac:spMkLst>
        </pc:spChg>
      </pc:sldChg>
      <pc:sldChg chg="modSp mod">
        <pc:chgData name="Stacey Kwan" userId="82cee5ff-751d-459d-9e4f-809d18e11f6b" providerId="ADAL" clId="{30FFB71A-70DA-48B3-93D9-98E439824D9E}" dt="2021-08-18T19:23:34.248" v="662" actId="27636"/>
        <pc:sldMkLst>
          <pc:docMk/>
          <pc:sldMk cId="3679014297" sldId="317"/>
        </pc:sldMkLst>
        <pc:spChg chg="mod">
          <ac:chgData name="Stacey Kwan" userId="82cee5ff-751d-459d-9e4f-809d18e11f6b" providerId="ADAL" clId="{30FFB71A-70DA-48B3-93D9-98E439824D9E}" dt="2021-08-18T19:23:34.248" v="662" actId="27636"/>
          <ac:spMkLst>
            <pc:docMk/>
            <pc:sldMk cId="3679014297" sldId="317"/>
            <ac:spMk id="5" creationId="{00000000-0000-0000-0000-000000000000}"/>
          </ac:spMkLst>
        </pc:spChg>
      </pc:sldChg>
      <pc:sldChg chg="modSp mod">
        <pc:chgData name="Stacey Kwan" userId="82cee5ff-751d-459d-9e4f-809d18e11f6b" providerId="ADAL" clId="{30FFB71A-70DA-48B3-93D9-98E439824D9E}" dt="2021-08-18T20:17:09.171" v="1398" actId="20577"/>
        <pc:sldMkLst>
          <pc:docMk/>
          <pc:sldMk cId="3772014044" sldId="318"/>
        </pc:sldMkLst>
        <pc:spChg chg="mod">
          <ac:chgData name="Stacey Kwan" userId="82cee5ff-751d-459d-9e4f-809d18e11f6b" providerId="ADAL" clId="{30FFB71A-70DA-48B3-93D9-98E439824D9E}" dt="2021-08-18T20:17:09.171" v="1398" actId="20577"/>
          <ac:spMkLst>
            <pc:docMk/>
            <pc:sldMk cId="3772014044" sldId="318"/>
            <ac:spMk id="17" creationId="{00000000-0000-0000-0000-000000000000}"/>
          </ac:spMkLst>
        </pc:spChg>
      </pc:sldChg>
      <pc:sldChg chg="modSp mod">
        <pc:chgData name="Stacey Kwan" userId="82cee5ff-751d-459d-9e4f-809d18e11f6b" providerId="ADAL" clId="{30FFB71A-70DA-48B3-93D9-98E439824D9E}" dt="2021-08-18T19:27:30.173" v="1335" actId="20577"/>
        <pc:sldMkLst>
          <pc:docMk/>
          <pc:sldMk cId="2496012277" sldId="386"/>
        </pc:sldMkLst>
        <pc:spChg chg="mod">
          <ac:chgData name="Stacey Kwan" userId="82cee5ff-751d-459d-9e4f-809d18e11f6b" providerId="ADAL" clId="{30FFB71A-70DA-48B3-93D9-98E439824D9E}" dt="2021-08-18T19:27:30.173" v="1335" actId="20577"/>
          <ac:spMkLst>
            <pc:docMk/>
            <pc:sldMk cId="2496012277" sldId="386"/>
            <ac:spMk id="5" creationId="{00000000-0000-0000-0000-000000000000}"/>
          </ac:spMkLst>
        </pc:spChg>
      </pc:sldChg>
      <pc:sldChg chg="modSp mod">
        <pc:chgData name="Stacey Kwan" userId="82cee5ff-751d-459d-9e4f-809d18e11f6b" providerId="ADAL" clId="{30FFB71A-70DA-48B3-93D9-98E439824D9E}" dt="2021-08-18T20:05:26.274" v="1378" actId="20577"/>
        <pc:sldMkLst>
          <pc:docMk/>
          <pc:sldMk cId="1770357876" sldId="387"/>
        </pc:sldMkLst>
        <pc:graphicFrameChg chg="modGraphic">
          <ac:chgData name="Stacey Kwan" userId="82cee5ff-751d-459d-9e4f-809d18e11f6b" providerId="ADAL" clId="{30FFB71A-70DA-48B3-93D9-98E439824D9E}" dt="2021-08-18T20:05:26.274" v="1378" actId="20577"/>
          <ac:graphicFrameMkLst>
            <pc:docMk/>
            <pc:sldMk cId="1770357876" sldId="387"/>
            <ac:graphicFrameMk id="21" creationId="{00000000-0000-0000-0000-000000000000}"/>
          </ac:graphicFrameMkLst>
        </pc:graphicFrameChg>
      </pc:sldChg>
      <pc:sldChg chg="modSp mod">
        <pc:chgData name="Stacey Kwan" userId="82cee5ff-751d-459d-9e4f-809d18e11f6b" providerId="ADAL" clId="{30FFB71A-70DA-48B3-93D9-98E439824D9E}" dt="2021-08-18T20:14:16.491" v="1394" actId="20577"/>
        <pc:sldMkLst>
          <pc:docMk/>
          <pc:sldMk cId="3643499077" sldId="388"/>
        </pc:sldMkLst>
        <pc:graphicFrameChg chg="modGraphic">
          <ac:chgData name="Stacey Kwan" userId="82cee5ff-751d-459d-9e4f-809d18e11f6b" providerId="ADAL" clId="{30FFB71A-70DA-48B3-93D9-98E439824D9E}" dt="2021-08-18T20:14:16.491" v="1394" actId="20577"/>
          <ac:graphicFrameMkLst>
            <pc:docMk/>
            <pc:sldMk cId="3643499077" sldId="388"/>
            <ac:graphicFrameMk id="21" creationId="{00000000-0000-0000-0000-000000000000}"/>
          </ac:graphicFrameMkLst>
        </pc:graphicFrameChg>
      </pc:sldChg>
      <pc:sldChg chg="modSp mod">
        <pc:chgData name="Stacey Kwan" userId="82cee5ff-751d-459d-9e4f-809d18e11f6b" providerId="ADAL" clId="{30FFB71A-70DA-48B3-93D9-98E439824D9E}" dt="2021-08-18T19:10:09.168" v="522" actId="20577"/>
        <pc:sldMkLst>
          <pc:docMk/>
          <pc:sldMk cId="3199673780" sldId="397"/>
        </pc:sldMkLst>
        <pc:spChg chg="mod">
          <ac:chgData name="Stacey Kwan" userId="82cee5ff-751d-459d-9e4f-809d18e11f6b" providerId="ADAL" clId="{30FFB71A-70DA-48B3-93D9-98E439824D9E}" dt="2021-08-18T19:10:09.168" v="522" actId="20577"/>
          <ac:spMkLst>
            <pc:docMk/>
            <pc:sldMk cId="3199673780" sldId="397"/>
            <ac:spMk id="5" creationId="{00000000-0000-0000-0000-000000000000}"/>
          </ac:spMkLst>
        </pc:spChg>
      </pc:sldChg>
      <pc:sldChg chg="modSp mod">
        <pc:chgData name="Stacey Kwan" userId="82cee5ff-751d-459d-9e4f-809d18e11f6b" providerId="ADAL" clId="{30FFB71A-70DA-48B3-93D9-98E439824D9E}" dt="2021-08-18T19:43:26.928" v="1341" actId="20577"/>
        <pc:sldMkLst>
          <pc:docMk/>
          <pc:sldMk cId="2988491703" sldId="398"/>
        </pc:sldMkLst>
        <pc:spChg chg="mod">
          <ac:chgData name="Stacey Kwan" userId="82cee5ff-751d-459d-9e4f-809d18e11f6b" providerId="ADAL" clId="{30FFB71A-70DA-48B3-93D9-98E439824D9E}" dt="2021-08-18T19:43:26.928" v="1341" actId="20577"/>
          <ac:spMkLst>
            <pc:docMk/>
            <pc:sldMk cId="2988491703" sldId="398"/>
            <ac:spMk id="5" creationId="{00000000-0000-0000-0000-000000000000}"/>
          </ac:spMkLst>
        </pc:spChg>
      </pc:sldChg>
      <pc:sldChg chg="modSp mod">
        <pc:chgData name="Stacey Kwan" userId="82cee5ff-751d-459d-9e4f-809d18e11f6b" providerId="ADAL" clId="{30FFB71A-70DA-48B3-93D9-98E439824D9E}" dt="2021-08-18T19:29:02.190" v="1336" actId="20577"/>
        <pc:sldMkLst>
          <pc:docMk/>
          <pc:sldMk cId="240299258" sldId="401"/>
        </pc:sldMkLst>
        <pc:spChg chg="mod">
          <ac:chgData name="Stacey Kwan" userId="82cee5ff-751d-459d-9e4f-809d18e11f6b" providerId="ADAL" clId="{30FFB71A-70DA-48B3-93D9-98E439824D9E}" dt="2021-08-18T19:29:02.190" v="1336" actId="20577"/>
          <ac:spMkLst>
            <pc:docMk/>
            <pc:sldMk cId="240299258" sldId="401"/>
            <ac:spMk id="5" creationId="{00000000-0000-0000-0000-000000000000}"/>
          </ac:spMkLst>
        </pc:spChg>
      </pc:sldChg>
    </pc:docChg>
  </pc:docChgLst>
  <pc:docChgLst>
    <pc:chgData name="Fong Di Caterina" userId="S::fong.dicaterina@utoronto.ca::921ebc80-ebf6-4926-aeb8-cddedc0c7ab5" providerId="AD" clId="Web-{38C8DA22-8291-4530-F510-037374C01910}"/>
    <pc:docChg chg="addSld delSld modSld addMainMaster delMainMaster modMainMaster">
      <pc:chgData name="Fong Di Caterina" userId="S::fong.dicaterina@utoronto.ca::921ebc80-ebf6-4926-aeb8-cddedc0c7ab5" providerId="AD" clId="Web-{38C8DA22-8291-4530-F510-037374C01910}" dt="2020-09-09T17:07:48.076" v="101"/>
      <pc:docMkLst>
        <pc:docMk/>
      </pc:docMkLst>
      <pc:sldChg chg="modSp">
        <pc:chgData name="Fong Di Caterina" userId="S::fong.dicaterina@utoronto.ca::921ebc80-ebf6-4926-aeb8-cddedc0c7ab5" providerId="AD" clId="Web-{38C8DA22-8291-4530-F510-037374C01910}" dt="2020-09-09T16:10:56.592" v="27" actId="20577"/>
        <pc:sldMkLst>
          <pc:docMk/>
          <pc:sldMk cId="2638483013" sldId="302"/>
        </pc:sldMkLst>
        <pc:spChg chg="mod">
          <ac:chgData name="Fong Di Caterina" userId="S::fong.dicaterina@utoronto.ca::921ebc80-ebf6-4926-aeb8-cddedc0c7ab5" providerId="AD" clId="Web-{38C8DA22-8291-4530-F510-037374C01910}" dt="2020-09-09T16:10:56.592" v="27" actId="20577"/>
          <ac:spMkLst>
            <pc:docMk/>
            <pc:sldMk cId="2638483013" sldId="302"/>
            <ac:spMk id="5" creationId="{00000000-0000-0000-0000-000000000000}"/>
          </ac:spMkLst>
        </pc:spChg>
      </pc:sldChg>
      <pc:sldChg chg="modSp">
        <pc:chgData name="Fong Di Caterina" userId="S::fong.dicaterina@utoronto.ca::921ebc80-ebf6-4926-aeb8-cddedc0c7ab5" providerId="AD" clId="Web-{38C8DA22-8291-4530-F510-037374C01910}" dt="2020-09-09T16:13:34.015" v="30" actId="20577"/>
        <pc:sldMkLst>
          <pc:docMk/>
          <pc:sldMk cId="4118097390" sldId="312"/>
        </pc:sldMkLst>
        <pc:spChg chg="mod">
          <ac:chgData name="Fong Di Caterina" userId="S::fong.dicaterina@utoronto.ca::921ebc80-ebf6-4926-aeb8-cddedc0c7ab5" providerId="AD" clId="Web-{38C8DA22-8291-4530-F510-037374C01910}" dt="2020-09-09T16:13:34.015" v="30" actId="20577"/>
          <ac:spMkLst>
            <pc:docMk/>
            <pc:sldMk cId="4118097390" sldId="312"/>
            <ac:spMk id="5" creationId="{00000000-0000-0000-0000-000000000000}"/>
          </ac:spMkLst>
        </pc:spChg>
      </pc:sldChg>
      <pc:sldChg chg="modSp">
        <pc:chgData name="Fong Di Caterina" userId="S::fong.dicaterina@utoronto.ca::921ebc80-ebf6-4926-aeb8-cddedc0c7ab5" providerId="AD" clId="Web-{38C8DA22-8291-4530-F510-037374C01910}" dt="2020-09-09T17:01:52.138" v="39" actId="20577"/>
        <pc:sldMkLst>
          <pc:docMk/>
          <pc:sldMk cId="3309932101" sldId="344"/>
        </pc:sldMkLst>
        <pc:spChg chg="mod">
          <ac:chgData name="Fong Di Caterina" userId="S::fong.dicaterina@utoronto.ca::921ebc80-ebf6-4926-aeb8-cddedc0c7ab5" providerId="AD" clId="Web-{38C8DA22-8291-4530-F510-037374C01910}" dt="2020-09-09T17:01:52.138" v="39" actId="20577"/>
          <ac:spMkLst>
            <pc:docMk/>
            <pc:sldMk cId="3309932101" sldId="344"/>
            <ac:spMk id="5" creationId="{069C0C92-4A23-47B8-908A-28D0470947B8}"/>
          </ac:spMkLst>
        </pc:spChg>
      </pc:sldChg>
      <pc:sldChg chg="modSp">
        <pc:chgData name="Fong Di Caterina" userId="S::fong.dicaterina@utoronto.ca::921ebc80-ebf6-4926-aeb8-cddedc0c7ab5" providerId="AD" clId="Web-{38C8DA22-8291-4530-F510-037374C01910}" dt="2020-09-09T17:02:31.779" v="52" actId="20577"/>
        <pc:sldMkLst>
          <pc:docMk/>
          <pc:sldMk cId="2004076101" sldId="355"/>
        </pc:sldMkLst>
        <pc:spChg chg="mod">
          <ac:chgData name="Fong Di Caterina" userId="S::fong.dicaterina@utoronto.ca::921ebc80-ebf6-4926-aeb8-cddedc0c7ab5" providerId="AD" clId="Web-{38C8DA22-8291-4530-F510-037374C01910}" dt="2020-09-09T17:02:31.779" v="52" actId="20577"/>
          <ac:spMkLst>
            <pc:docMk/>
            <pc:sldMk cId="2004076101" sldId="355"/>
            <ac:spMk id="5" creationId="{00000000-0000-0000-0000-000000000000}"/>
          </ac:spMkLst>
        </pc:spChg>
      </pc:sldChg>
      <pc:sldChg chg="modSp">
        <pc:chgData name="Fong Di Caterina" userId="S::fong.dicaterina@utoronto.ca::921ebc80-ebf6-4926-aeb8-cddedc0c7ab5" providerId="AD" clId="Web-{38C8DA22-8291-4530-F510-037374C01910}" dt="2020-09-09T17:05:46.013" v="77" actId="20577"/>
        <pc:sldMkLst>
          <pc:docMk/>
          <pc:sldMk cId="593028337" sldId="357"/>
        </pc:sldMkLst>
        <pc:spChg chg="mod">
          <ac:chgData name="Fong Di Caterina" userId="S::fong.dicaterina@utoronto.ca::921ebc80-ebf6-4926-aeb8-cddedc0c7ab5" providerId="AD" clId="Web-{38C8DA22-8291-4530-F510-037374C01910}" dt="2020-09-09T17:05:46.013" v="77" actId="20577"/>
          <ac:spMkLst>
            <pc:docMk/>
            <pc:sldMk cId="593028337" sldId="357"/>
            <ac:spMk id="7" creationId="{00000000-0000-0000-0000-000000000000}"/>
          </ac:spMkLst>
        </pc:spChg>
      </pc:sldChg>
      <pc:sldChg chg="addSp delSp add del">
        <pc:chgData name="Fong Di Caterina" userId="S::fong.dicaterina@utoronto.ca::921ebc80-ebf6-4926-aeb8-cddedc0c7ab5" providerId="AD" clId="Web-{38C8DA22-8291-4530-F510-037374C01910}" dt="2020-09-09T17:06:05.623" v="82"/>
        <pc:sldMkLst>
          <pc:docMk/>
          <pc:sldMk cId="1686853452" sldId="400"/>
        </pc:sldMkLst>
        <pc:spChg chg="add del">
          <ac:chgData name="Fong Di Caterina" userId="S::fong.dicaterina@utoronto.ca::921ebc80-ebf6-4926-aeb8-cddedc0c7ab5" providerId="AD" clId="Web-{38C8DA22-8291-4530-F510-037374C01910}" dt="2020-09-09T17:06:01.201" v="81"/>
          <ac:spMkLst>
            <pc:docMk/>
            <pc:sldMk cId="1686853452" sldId="400"/>
            <ac:spMk id="2" creationId="{045AA3B1-5810-44D3-9C58-B18E13E67062}"/>
          </ac:spMkLst>
        </pc:spChg>
      </pc:sldChg>
      <pc:sldChg chg="modSp new">
        <pc:chgData name="Fong Di Caterina" userId="S::fong.dicaterina@utoronto.ca::921ebc80-ebf6-4926-aeb8-cddedc0c7ab5" providerId="AD" clId="Web-{38C8DA22-8291-4530-F510-037374C01910}" dt="2020-09-09T17:07:48.076" v="101"/>
        <pc:sldMkLst>
          <pc:docMk/>
          <pc:sldMk cId="2075612753" sldId="400"/>
        </pc:sldMkLst>
        <pc:spChg chg="mod">
          <ac:chgData name="Fong Di Caterina" userId="S::fong.dicaterina@utoronto.ca::921ebc80-ebf6-4926-aeb8-cddedc0c7ab5" providerId="AD" clId="Web-{38C8DA22-8291-4530-F510-037374C01910}" dt="2020-09-09T17:07:48.076" v="101"/>
          <ac:spMkLst>
            <pc:docMk/>
            <pc:sldMk cId="2075612753" sldId="400"/>
            <ac:spMk id="2" creationId="{8840961F-FC37-431F-80F2-02BF2B0E1E4C}"/>
          </ac:spMkLst>
        </pc:spChg>
        <pc:spChg chg="mod">
          <ac:chgData name="Fong Di Caterina" userId="S::fong.dicaterina@utoronto.ca::921ebc80-ebf6-4926-aeb8-cddedc0c7ab5" providerId="AD" clId="Web-{38C8DA22-8291-4530-F510-037374C01910}" dt="2020-09-09T17:07:17.748" v="94" actId="20577"/>
          <ac:spMkLst>
            <pc:docMk/>
            <pc:sldMk cId="2075612753" sldId="400"/>
            <ac:spMk id="3" creationId="{E87C458C-850B-4641-BE2A-65B1060F5351}"/>
          </ac:spMkLst>
        </pc:spChg>
      </pc:sldChg>
      <pc:sldMasterChg chg="modSldLayout">
        <pc:chgData name="Fong Di Caterina" userId="S::fong.dicaterina@utoronto.ca::921ebc80-ebf6-4926-aeb8-cddedc0c7ab5" providerId="AD" clId="Web-{38C8DA22-8291-4530-F510-037374C01910}" dt="2020-09-09T17:06:05.623" v="82"/>
        <pc:sldMasterMkLst>
          <pc:docMk/>
          <pc:sldMasterMk cId="529282817" sldId="2147483648"/>
        </pc:sldMasterMkLst>
        <pc:sldLayoutChg chg="replId">
          <pc:chgData name="Fong Di Caterina" userId="S::fong.dicaterina@utoronto.ca::921ebc80-ebf6-4926-aeb8-cddedc0c7ab5" providerId="AD" clId="Web-{38C8DA22-8291-4530-F510-037374C01910}" dt="2020-09-09T17:06:05.623" v="82"/>
          <pc:sldLayoutMkLst>
            <pc:docMk/>
            <pc:sldMasterMk cId="529282817" sldId="2147483648"/>
            <pc:sldLayoutMk cId="187766432" sldId="2147483662"/>
          </pc:sldLayoutMkLst>
        </pc:sldLayoutChg>
        <pc:sldLayoutChg chg="replId">
          <pc:chgData name="Fong Di Caterina" userId="S::fong.dicaterina@utoronto.ca::921ebc80-ebf6-4926-aeb8-cddedc0c7ab5" providerId="AD" clId="Web-{38C8DA22-8291-4530-F510-037374C01910}" dt="2020-09-09T17:06:05.623" v="82"/>
          <pc:sldLayoutMkLst>
            <pc:docMk/>
            <pc:sldMasterMk cId="529282817" sldId="2147483648"/>
            <pc:sldLayoutMk cId="3746164082" sldId="2147483663"/>
          </pc:sldLayoutMkLst>
        </pc:sldLayoutChg>
        <pc:sldLayoutChg chg="replId">
          <pc:chgData name="Fong Di Caterina" userId="S::fong.dicaterina@utoronto.ca::921ebc80-ebf6-4926-aeb8-cddedc0c7ab5" providerId="AD" clId="Web-{38C8DA22-8291-4530-F510-037374C01910}" dt="2020-09-09T17:06:05.623" v="82"/>
          <pc:sldLayoutMkLst>
            <pc:docMk/>
            <pc:sldMasterMk cId="529282817" sldId="2147483648"/>
            <pc:sldLayoutMk cId="3236984243" sldId="2147483664"/>
          </pc:sldLayoutMkLst>
        </pc:sldLayoutChg>
        <pc:sldLayoutChg chg="replId">
          <pc:chgData name="Fong Di Caterina" userId="S::fong.dicaterina@utoronto.ca::921ebc80-ebf6-4926-aeb8-cddedc0c7ab5" providerId="AD" clId="Web-{38C8DA22-8291-4530-F510-037374C01910}" dt="2020-09-09T17:06:05.623" v="82"/>
          <pc:sldLayoutMkLst>
            <pc:docMk/>
            <pc:sldMasterMk cId="529282817" sldId="2147483648"/>
            <pc:sldLayoutMk cId="27253790" sldId="2147483665"/>
          </pc:sldLayoutMkLst>
        </pc:sldLayoutChg>
        <pc:sldLayoutChg chg="replId">
          <pc:chgData name="Fong Di Caterina" userId="S::fong.dicaterina@utoronto.ca::921ebc80-ebf6-4926-aeb8-cddedc0c7ab5" providerId="AD" clId="Web-{38C8DA22-8291-4530-F510-037374C01910}" dt="2020-09-09T17:06:05.623" v="82"/>
          <pc:sldLayoutMkLst>
            <pc:docMk/>
            <pc:sldMasterMk cId="529282817" sldId="2147483648"/>
            <pc:sldLayoutMk cId="3168328617" sldId="2147483666"/>
          </pc:sldLayoutMkLst>
        </pc:sldLayoutChg>
      </pc:sldMasterChg>
      <pc:sldMasterChg chg="add del addSldLayout delSldLayout">
        <pc:chgData name="Fong Di Caterina" userId="S::fong.dicaterina@utoronto.ca::921ebc80-ebf6-4926-aeb8-cddedc0c7ab5" providerId="AD" clId="Web-{38C8DA22-8291-4530-F510-037374C01910}" dt="2020-09-09T17:06:05.623" v="82"/>
        <pc:sldMasterMkLst>
          <pc:docMk/>
          <pc:sldMasterMk cId="0" sldId="2147483662"/>
        </pc:sldMasterMkLst>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63"/>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64"/>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65"/>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66"/>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67"/>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68"/>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69"/>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70"/>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71"/>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72"/>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73"/>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0" sldId="2147483674"/>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3016803101" sldId="2147483675"/>
          </pc:sldLayoutMkLst>
        </pc:sldLayoutChg>
        <pc:sldLayoutChg chg="add del">
          <pc:chgData name="Fong Di Caterina" userId="S::fong.dicaterina@utoronto.ca::921ebc80-ebf6-4926-aeb8-cddedc0c7ab5" providerId="AD" clId="Web-{38C8DA22-8291-4530-F510-037374C01910}" dt="2020-09-09T17:06:05.623" v="82"/>
          <pc:sldLayoutMkLst>
            <pc:docMk/>
            <pc:sldMasterMk cId="0" sldId="2147483662"/>
            <pc:sldLayoutMk cId="47661024" sldId="2147483676"/>
          </pc:sldLayoutMkLst>
        </pc:sldLayoutChg>
      </pc:sldMasterChg>
    </pc:docChg>
  </pc:docChgLst>
  <pc:docChgLst>
    <pc:chgData name="Fong Di Caterina" userId="S::fong.dicaterina@utoronto.ca::921ebc80-ebf6-4926-aeb8-cddedc0c7ab5" providerId="AD" clId="Web-{E6B0EC96-A4DB-99B1-0991-3A2CF018F9AA}"/>
    <pc:docChg chg="modSld">
      <pc:chgData name="Fong Di Caterina" userId="S::fong.dicaterina@utoronto.ca::921ebc80-ebf6-4926-aeb8-cddedc0c7ab5" providerId="AD" clId="Web-{E6B0EC96-A4DB-99B1-0991-3A2CF018F9AA}" dt="2020-09-09T18:52:59.254" v="85"/>
      <pc:docMkLst>
        <pc:docMk/>
      </pc:docMkLst>
      <pc:sldChg chg="modSp">
        <pc:chgData name="Fong Di Caterina" userId="S::fong.dicaterina@utoronto.ca::921ebc80-ebf6-4926-aeb8-cddedc0c7ab5" providerId="AD" clId="Web-{E6B0EC96-A4DB-99B1-0991-3A2CF018F9AA}" dt="2020-09-09T18:52:27.582" v="82" actId="20577"/>
        <pc:sldMkLst>
          <pc:docMk/>
          <pc:sldMk cId="398603992" sldId="323"/>
        </pc:sldMkLst>
        <pc:spChg chg="mod">
          <ac:chgData name="Fong Di Caterina" userId="S::fong.dicaterina@utoronto.ca::921ebc80-ebf6-4926-aeb8-cddedc0c7ab5" providerId="AD" clId="Web-{E6B0EC96-A4DB-99B1-0991-3A2CF018F9AA}" dt="2020-09-09T18:52:27.582" v="82" actId="20577"/>
          <ac:spMkLst>
            <pc:docMk/>
            <pc:sldMk cId="398603992" sldId="323"/>
            <ac:spMk id="3" creationId="{00000000-0000-0000-0000-000000000000}"/>
          </ac:spMkLst>
        </pc:spChg>
      </pc:sldChg>
      <pc:sldChg chg="modSp">
        <pc:chgData name="Fong Di Caterina" userId="S::fong.dicaterina@utoronto.ca::921ebc80-ebf6-4926-aeb8-cddedc0c7ab5" providerId="AD" clId="Web-{E6B0EC96-A4DB-99B1-0991-3A2CF018F9AA}" dt="2020-09-09T18:50:53.237" v="36" actId="20577"/>
        <pc:sldMkLst>
          <pc:docMk/>
          <pc:sldMk cId="4193651275" sldId="324"/>
        </pc:sldMkLst>
        <pc:spChg chg="mod">
          <ac:chgData name="Fong Di Caterina" userId="S::fong.dicaterina@utoronto.ca::921ebc80-ebf6-4926-aeb8-cddedc0c7ab5" providerId="AD" clId="Web-{E6B0EC96-A4DB-99B1-0991-3A2CF018F9AA}" dt="2020-09-09T18:50:53.237" v="36" actId="20577"/>
          <ac:spMkLst>
            <pc:docMk/>
            <pc:sldMk cId="4193651275" sldId="324"/>
            <ac:spMk id="4" creationId="{00000000-0000-0000-0000-000000000000}"/>
          </ac:spMkLst>
        </pc:spChg>
      </pc:sldChg>
      <pc:sldChg chg="modSp">
        <pc:chgData name="Fong Di Caterina" userId="S::fong.dicaterina@utoronto.ca::921ebc80-ebf6-4926-aeb8-cddedc0c7ab5" providerId="AD" clId="Web-{E6B0EC96-A4DB-99B1-0991-3A2CF018F9AA}" dt="2020-09-09T18:51:18.643" v="42" actId="20577"/>
        <pc:sldMkLst>
          <pc:docMk/>
          <pc:sldMk cId="3408809952" sldId="325"/>
        </pc:sldMkLst>
        <pc:spChg chg="mod">
          <ac:chgData name="Fong Di Caterina" userId="S::fong.dicaterina@utoronto.ca::921ebc80-ebf6-4926-aeb8-cddedc0c7ab5" providerId="AD" clId="Web-{E6B0EC96-A4DB-99B1-0991-3A2CF018F9AA}" dt="2020-09-09T18:51:11.862" v="39" actId="20577"/>
          <ac:spMkLst>
            <pc:docMk/>
            <pc:sldMk cId="3408809952" sldId="325"/>
            <ac:spMk id="4" creationId="{00000000-0000-0000-0000-000000000000}"/>
          </ac:spMkLst>
        </pc:spChg>
        <pc:spChg chg="mod">
          <ac:chgData name="Fong Di Caterina" userId="S::fong.dicaterina@utoronto.ca::921ebc80-ebf6-4926-aeb8-cddedc0c7ab5" providerId="AD" clId="Web-{E6B0EC96-A4DB-99B1-0991-3A2CF018F9AA}" dt="2020-09-09T18:51:18.643" v="42" actId="20577"/>
          <ac:spMkLst>
            <pc:docMk/>
            <pc:sldMk cId="3408809952" sldId="325"/>
            <ac:spMk id="12" creationId="{9802A0EC-4BE3-4ED9-BB2A-5D29033DE6BC}"/>
          </ac:spMkLst>
        </pc:spChg>
      </pc:sldChg>
      <pc:sldChg chg="modSp">
        <pc:chgData name="Fong Di Caterina" userId="S::fong.dicaterina@utoronto.ca::921ebc80-ebf6-4926-aeb8-cddedc0c7ab5" providerId="AD" clId="Web-{E6B0EC96-A4DB-99B1-0991-3A2CF018F9AA}" dt="2020-09-09T18:51:27.081" v="45" actId="20577"/>
        <pc:sldMkLst>
          <pc:docMk/>
          <pc:sldMk cId="2628039597" sldId="326"/>
        </pc:sldMkLst>
        <pc:spChg chg="mod">
          <ac:chgData name="Fong Di Caterina" userId="S::fong.dicaterina@utoronto.ca::921ebc80-ebf6-4926-aeb8-cddedc0c7ab5" providerId="AD" clId="Web-{E6B0EC96-A4DB-99B1-0991-3A2CF018F9AA}" dt="2020-09-09T18:51:27.081" v="45" actId="20577"/>
          <ac:spMkLst>
            <pc:docMk/>
            <pc:sldMk cId="2628039597" sldId="326"/>
            <ac:spMk id="4" creationId="{00000000-0000-0000-0000-000000000000}"/>
          </ac:spMkLst>
        </pc:spChg>
      </pc:sldChg>
      <pc:sldChg chg="modSp">
        <pc:chgData name="Fong Di Caterina" userId="S::fong.dicaterina@utoronto.ca::921ebc80-ebf6-4926-aeb8-cddedc0c7ab5" providerId="AD" clId="Web-{E6B0EC96-A4DB-99B1-0991-3A2CF018F9AA}" dt="2020-09-09T18:51:37.831" v="51" actId="20577"/>
        <pc:sldMkLst>
          <pc:docMk/>
          <pc:sldMk cId="2450829938" sldId="327"/>
        </pc:sldMkLst>
        <pc:spChg chg="mod">
          <ac:chgData name="Fong Di Caterina" userId="S::fong.dicaterina@utoronto.ca::921ebc80-ebf6-4926-aeb8-cddedc0c7ab5" providerId="AD" clId="Web-{E6B0EC96-A4DB-99B1-0991-3A2CF018F9AA}" dt="2020-09-09T18:51:37.831" v="51" actId="20577"/>
          <ac:spMkLst>
            <pc:docMk/>
            <pc:sldMk cId="2450829938" sldId="327"/>
            <ac:spMk id="4" creationId="{00000000-0000-0000-0000-000000000000}"/>
          </ac:spMkLst>
        </pc:spChg>
      </pc:sldChg>
      <pc:sldChg chg="modSp">
        <pc:chgData name="Fong Di Caterina" userId="S::fong.dicaterina@utoronto.ca::921ebc80-ebf6-4926-aeb8-cddedc0c7ab5" providerId="AD" clId="Web-{E6B0EC96-A4DB-99B1-0991-3A2CF018F9AA}" dt="2020-09-09T18:51:44.675" v="54" actId="20577"/>
        <pc:sldMkLst>
          <pc:docMk/>
          <pc:sldMk cId="3866643148" sldId="328"/>
        </pc:sldMkLst>
        <pc:spChg chg="mod">
          <ac:chgData name="Fong Di Caterina" userId="S::fong.dicaterina@utoronto.ca::921ebc80-ebf6-4926-aeb8-cddedc0c7ab5" providerId="AD" clId="Web-{E6B0EC96-A4DB-99B1-0991-3A2CF018F9AA}" dt="2020-09-09T18:51:44.675" v="54" actId="20577"/>
          <ac:spMkLst>
            <pc:docMk/>
            <pc:sldMk cId="3866643148" sldId="328"/>
            <ac:spMk id="4" creationId="{00000000-0000-0000-0000-000000000000}"/>
          </ac:spMkLst>
        </pc:spChg>
      </pc:sldChg>
      <pc:sldChg chg="delSp modSp">
        <pc:chgData name="Fong Di Caterina" userId="S::fong.dicaterina@utoronto.ca::921ebc80-ebf6-4926-aeb8-cddedc0c7ab5" providerId="AD" clId="Web-{E6B0EC96-A4DB-99B1-0991-3A2CF018F9AA}" dt="2020-09-09T18:52:59.254" v="85"/>
        <pc:sldMkLst>
          <pc:docMk/>
          <pc:sldMk cId="1460120427" sldId="389"/>
        </pc:sldMkLst>
        <pc:spChg chg="mod">
          <ac:chgData name="Fong Di Caterina" userId="S::fong.dicaterina@utoronto.ca::921ebc80-ebf6-4926-aeb8-cddedc0c7ab5" providerId="AD" clId="Web-{E6B0EC96-A4DB-99B1-0991-3A2CF018F9AA}" dt="2020-09-09T18:51:32.925" v="48" actId="20577"/>
          <ac:spMkLst>
            <pc:docMk/>
            <pc:sldMk cId="1460120427" sldId="389"/>
            <ac:spMk id="4" creationId="{00000000-0000-0000-0000-000000000000}"/>
          </ac:spMkLst>
        </pc:spChg>
        <pc:spChg chg="del">
          <ac:chgData name="Fong Di Caterina" userId="S::fong.dicaterina@utoronto.ca::921ebc80-ebf6-4926-aeb8-cddedc0c7ab5" providerId="AD" clId="Web-{E6B0EC96-A4DB-99B1-0991-3A2CF018F9AA}" dt="2020-09-09T18:52:59.254" v="85"/>
          <ac:spMkLst>
            <pc:docMk/>
            <pc:sldMk cId="1460120427" sldId="389"/>
            <ac:spMk id="7" creationId="{225C6E40-AA16-4F73-B948-1841FE079F5A}"/>
          </ac:spMkLst>
        </pc:spChg>
      </pc:sldChg>
    </pc:docChg>
  </pc:docChgLst>
  <pc:docChgLst>
    <pc:chgData name="Fong Di Caterina" userId="921ebc80-ebf6-4926-aeb8-cddedc0c7ab5" providerId="ADAL" clId="{7E9E3EBB-D7FA-4185-AF47-0BB57C9C3764}"/>
    <pc:docChg chg="custSel addSld delSld modSld">
      <pc:chgData name="Fong Di Caterina" userId="921ebc80-ebf6-4926-aeb8-cddedc0c7ab5" providerId="ADAL" clId="{7E9E3EBB-D7FA-4185-AF47-0BB57C9C3764}" dt="2021-09-22T19:19:55.395" v="48" actId="20577"/>
      <pc:docMkLst>
        <pc:docMk/>
      </pc:docMkLst>
      <pc:sldChg chg="addSp delSp">
        <pc:chgData name="Fong Di Caterina" userId="921ebc80-ebf6-4926-aeb8-cddedc0c7ab5" providerId="ADAL" clId="{7E9E3EBB-D7FA-4185-AF47-0BB57C9C3764}" dt="2021-09-22T19:15:07.623" v="1"/>
        <pc:sldMkLst>
          <pc:docMk/>
          <pc:sldMk cId="906800698" sldId="352"/>
        </pc:sldMkLst>
        <pc:picChg chg="add del">
          <ac:chgData name="Fong Di Caterina" userId="921ebc80-ebf6-4926-aeb8-cddedc0c7ab5" providerId="ADAL" clId="{7E9E3EBB-D7FA-4185-AF47-0BB57C9C3764}" dt="2021-09-22T19:15:07.623" v="1"/>
          <ac:picMkLst>
            <pc:docMk/>
            <pc:sldMk cId="906800698" sldId="352"/>
            <ac:picMk id="1026" creationId="{18F7AB02-604E-49FE-A426-14F2290BE600}"/>
          </ac:picMkLst>
        </pc:picChg>
      </pc:sldChg>
      <pc:sldChg chg="modSp mod">
        <pc:chgData name="Fong Di Caterina" userId="921ebc80-ebf6-4926-aeb8-cddedc0c7ab5" providerId="ADAL" clId="{7E9E3EBB-D7FA-4185-AF47-0BB57C9C3764}" dt="2021-09-22T19:19:55.395" v="48" actId="20577"/>
        <pc:sldMkLst>
          <pc:docMk/>
          <pc:sldMk cId="2557166036" sldId="438"/>
        </pc:sldMkLst>
        <pc:spChg chg="mod">
          <ac:chgData name="Fong Di Caterina" userId="921ebc80-ebf6-4926-aeb8-cddedc0c7ab5" providerId="ADAL" clId="{7E9E3EBB-D7FA-4185-AF47-0BB57C9C3764}" dt="2021-09-22T19:19:55.395" v="48" actId="20577"/>
          <ac:spMkLst>
            <pc:docMk/>
            <pc:sldMk cId="2557166036" sldId="438"/>
            <ac:spMk id="5" creationId="{00000000-0000-0000-0000-000000000000}"/>
          </ac:spMkLst>
        </pc:spChg>
      </pc:sldChg>
      <pc:sldChg chg="addSp delSp modSp new del">
        <pc:chgData name="Fong Di Caterina" userId="921ebc80-ebf6-4926-aeb8-cddedc0c7ab5" providerId="ADAL" clId="{7E9E3EBB-D7FA-4185-AF47-0BB57C9C3764}" dt="2021-09-22T19:15:50.144" v="9" actId="47"/>
        <pc:sldMkLst>
          <pc:docMk/>
          <pc:sldMk cId="3885207055" sldId="439"/>
        </pc:sldMkLst>
        <pc:picChg chg="add del mod">
          <ac:chgData name="Fong Di Caterina" userId="921ebc80-ebf6-4926-aeb8-cddedc0c7ab5" providerId="ADAL" clId="{7E9E3EBB-D7FA-4185-AF47-0BB57C9C3764}" dt="2021-09-22T19:15:23.012" v="5" actId="478"/>
          <ac:picMkLst>
            <pc:docMk/>
            <pc:sldMk cId="3885207055" sldId="439"/>
            <ac:picMk id="2050" creationId="{9C05FE83-730D-42C9-8A19-06F4BB93F27E}"/>
          </ac:picMkLst>
        </pc:picChg>
        <pc:picChg chg="add mod">
          <ac:chgData name="Fong Di Caterina" userId="921ebc80-ebf6-4926-aeb8-cddedc0c7ab5" providerId="ADAL" clId="{7E9E3EBB-D7FA-4185-AF47-0BB57C9C3764}" dt="2021-09-22T19:15:35.544" v="8" actId="1076"/>
          <ac:picMkLst>
            <pc:docMk/>
            <pc:sldMk cId="3885207055" sldId="439"/>
            <ac:picMk id="2052" creationId="{3A5C8DA3-2E6C-4886-8534-209149204D46}"/>
          </ac:picMkLst>
        </pc:picChg>
      </pc:sldChg>
      <pc:sldChg chg="addSp new mod">
        <pc:chgData name="Fong Di Caterina" userId="921ebc80-ebf6-4926-aeb8-cddedc0c7ab5" providerId="ADAL" clId="{7E9E3EBB-D7FA-4185-AF47-0BB57C9C3764}" dt="2021-09-22T19:17:18.010" v="11" actId="22"/>
        <pc:sldMkLst>
          <pc:docMk/>
          <pc:sldMk cId="4273916516" sldId="439"/>
        </pc:sldMkLst>
        <pc:picChg chg="add">
          <ac:chgData name="Fong Di Caterina" userId="921ebc80-ebf6-4926-aeb8-cddedc0c7ab5" providerId="ADAL" clId="{7E9E3EBB-D7FA-4185-AF47-0BB57C9C3764}" dt="2021-09-22T19:17:18.010" v="11" actId="22"/>
          <ac:picMkLst>
            <pc:docMk/>
            <pc:sldMk cId="4273916516" sldId="439"/>
            <ac:picMk id="4" creationId="{E9BC7E92-14A6-4929-BBEB-78CC33634D2C}"/>
          </ac:picMkLst>
        </pc:picChg>
      </pc:sldChg>
    </pc:docChg>
  </pc:docChgLst>
  <pc:docChgLst>
    <pc:chgData name="Fong Di Caterina" userId="S::fong.dicaterina@utoronto.ca::921ebc80-ebf6-4926-aeb8-cddedc0c7ab5" providerId="AD" clId="Web-{5D05280A-E87D-B700-2642-629DA608F1EB}"/>
    <pc:docChg chg="addSld">
      <pc:chgData name="Fong Di Caterina" userId="S::fong.dicaterina@utoronto.ca::921ebc80-ebf6-4926-aeb8-cddedc0c7ab5" providerId="AD" clId="Web-{5D05280A-E87D-B700-2642-629DA608F1EB}" dt="2021-09-22T19:12:25.756" v="0"/>
      <pc:docMkLst>
        <pc:docMk/>
      </pc:docMkLst>
      <pc:sldChg chg="add">
        <pc:chgData name="Fong Di Caterina" userId="S::fong.dicaterina@utoronto.ca::921ebc80-ebf6-4926-aeb8-cddedc0c7ab5" providerId="AD" clId="Web-{5D05280A-E87D-B700-2642-629DA608F1EB}" dt="2021-09-22T19:12:25.756" v="0"/>
        <pc:sldMkLst>
          <pc:docMk/>
          <pc:sldMk cId="2557166036" sldId="438"/>
        </pc:sldMkLst>
      </pc:sldChg>
    </pc:docChg>
  </pc:docChgLst>
  <pc:docChgLst>
    <pc:chgData name="Fong Di Caterina" userId="921ebc80-ebf6-4926-aeb8-cddedc0c7ab5" providerId="ADAL" clId="{D3136BCC-ECD7-40D1-8CF4-282CF98C3549}"/>
    <pc:docChg chg="undo custSel addSld delSld modSld sldOrd">
      <pc:chgData name="Fong Di Caterina" userId="921ebc80-ebf6-4926-aeb8-cddedc0c7ab5" providerId="ADAL" clId="{D3136BCC-ECD7-40D1-8CF4-282CF98C3549}" dt="2023-08-30T20:16:56.947" v="460" actId="20577"/>
      <pc:docMkLst>
        <pc:docMk/>
      </pc:docMkLst>
      <pc:sldChg chg="modSp mod">
        <pc:chgData name="Fong Di Caterina" userId="921ebc80-ebf6-4926-aeb8-cddedc0c7ab5" providerId="ADAL" clId="{D3136BCC-ECD7-40D1-8CF4-282CF98C3549}" dt="2023-08-30T20:16:17.395" v="455" actId="20577"/>
        <pc:sldMkLst>
          <pc:docMk/>
          <pc:sldMk cId="2149175885" sldId="273"/>
        </pc:sldMkLst>
        <pc:spChg chg="mod">
          <ac:chgData name="Fong Di Caterina" userId="921ebc80-ebf6-4926-aeb8-cddedc0c7ab5" providerId="ADAL" clId="{D3136BCC-ECD7-40D1-8CF4-282CF98C3549}" dt="2023-08-30T20:16:17.395" v="455" actId="20577"/>
          <ac:spMkLst>
            <pc:docMk/>
            <pc:sldMk cId="2149175885" sldId="273"/>
            <ac:spMk id="17" creationId="{00000000-0000-0000-0000-000000000000}"/>
          </ac:spMkLst>
        </pc:spChg>
      </pc:sldChg>
      <pc:sldChg chg="modSp mod">
        <pc:chgData name="Fong Di Caterina" userId="921ebc80-ebf6-4926-aeb8-cddedc0c7ab5" providerId="ADAL" clId="{D3136BCC-ECD7-40D1-8CF4-282CF98C3549}" dt="2023-08-29T15:53:48.303" v="20" actId="20577"/>
        <pc:sldMkLst>
          <pc:docMk/>
          <pc:sldMk cId="839458639" sldId="281"/>
        </pc:sldMkLst>
        <pc:spChg chg="mod">
          <ac:chgData name="Fong Di Caterina" userId="921ebc80-ebf6-4926-aeb8-cddedc0c7ab5" providerId="ADAL" clId="{D3136BCC-ECD7-40D1-8CF4-282CF98C3549}" dt="2023-08-29T15:53:48.303" v="20" actId="20577"/>
          <ac:spMkLst>
            <pc:docMk/>
            <pc:sldMk cId="839458639" sldId="281"/>
            <ac:spMk id="5" creationId="{00000000-0000-0000-0000-000000000000}"/>
          </ac:spMkLst>
        </pc:spChg>
      </pc:sldChg>
      <pc:sldChg chg="modSp mod">
        <pc:chgData name="Fong Di Caterina" userId="921ebc80-ebf6-4926-aeb8-cddedc0c7ab5" providerId="ADAL" clId="{D3136BCC-ECD7-40D1-8CF4-282CF98C3549}" dt="2023-08-29T16:05:25.425" v="26" actId="20577"/>
        <pc:sldMkLst>
          <pc:docMk/>
          <pc:sldMk cId="310051661" sldId="302"/>
        </pc:sldMkLst>
        <pc:spChg chg="mod">
          <ac:chgData name="Fong Di Caterina" userId="921ebc80-ebf6-4926-aeb8-cddedc0c7ab5" providerId="ADAL" clId="{D3136BCC-ECD7-40D1-8CF4-282CF98C3549}" dt="2023-08-29T16:05:25.425" v="26" actId="20577"/>
          <ac:spMkLst>
            <pc:docMk/>
            <pc:sldMk cId="310051661" sldId="302"/>
            <ac:spMk id="5" creationId="{00000000-0000-0000-0000-000000000000}"/>
          </ac:spMkLst>
        </pc:spChg>
      </pc:sldChg>
      <pc:sldChg chg="del">
        <pc:chgData name="Fong Di Caterina" userId="921ebc80-ebf6-4926-aeb8-cddedc0c7ab5" providerId="ADAL" clId="{D3136BCC-ECD7-40D1-8CF4-282CF98C3549}" dt="2023-08-29T16:08:09.066" v="28" actId="47"/>
        <pc:sldMkLst>
          <pc:docMk/>
          <pc:sldMk cId="761254234" sldId="307"/>
        </pc:sldMkLst>
      </pc:sldChg>
      <pc:sldChg chg="modNotesTx">
        <pc:chgData name="Fong Di Caterina" userId="921ebc80-ebf6-4926-aeb8-cddedc0c7ab5" providerId="ADAL" clId="{D3136BCC-ECD7-40D1-8CF4-282CF98C3549}" dt="2023-08-29T16:24:15.568" v="83" actId="313"/>
        <pc:sldMkLst>
          <pc:docMk/>
          <pc:sldMk cId="431880514" sldId="309"/>
        </pc:sldMkLst>
      </pc:sldChg>
      <pc:sldChg chg="del">
        <pc:chgData name="Fong Di Caterina" userId="921ebc80-ebf6-4926-aeb8-cddedc0c7ab5" providerId="ADAL" clId="{D3136BCC-ECD7-40D1-8CF4-282CF98C3549}" dt="2023-08-29T16:08:09.066" v="28" actId="47"/>
        <pc:sldMkLst>
          <pc:docMk/>
          <pc:sldMk cId="789318498" sldId="310"/>
        </pc:sldMkLst>
      </pc:sldChg>
      <pc:sldChg chg="del">
        <pc:chgData name="Fong Di Caterina" userId="921ebc80-ebf6-4926-aeb8-cddedc0c7ab5" providerId="ADAL" clId="{D3136BCC-ECD7-40D1-8CF4-282CF98C3549}" dt="2023-08-29T16:08:09.066" v="28" actId="47"/>
        <pc:sldMkLst>
          <pc:docMk/>
          <pc:sldMk cId="395082238" sldId="311"/>
        </pc:sldMkLst>
      </pc:sldChg>
      <pc:sldChg chg="modSp mod">
        <pc:chgData name="Fong Di Caterina" userId="921ebc80-ebf6-4926-aeb8-cddedc0c7ab5" providerId="ADAL" clId="{D3136BCC-ECD7-40D1-8CF4-282CF98C3549}" dt="2023-08-29T16:08:42.989" v="32" actId="20577"/>
        <pc:sldMkLst>
          <pc:docMk/>
          <pc:sldMk cId="4118097390" sldId="312"/>
        </pc:sldMkLst>
        <pc:spChg chg="mod">
          <ac:chgData name="Fong Di Caterina" userId="921ebc80-ebf6-4926-aeb8-cddedc0c7ab5" providerId="ADAL" clId="{D3136BCC-ECD7-40D1-8CF4-282CF98C3549}" dt="2023-08-29T16:08:42.989" v="32" actId="20577"/>
          <ac:spMkLst>
            <pc:docMk/>
            <pc:sldMk cId="4118097390" sldId="312"/>
            <ac:spMk id="5" creationId="{00000000-0000-0000-0000-000000000000}"/>
          </ac:spMkLst>
        </pc:spChg>
      </pc:sldChg>
      <pc:sldChg chg="modSp mod">
        <pc:chgData name="Fong Di Caterina" userId="921ebc80-ebf6-4926-aeb8-cddedc0c7ab5" providerId="ADAL" clId="{D3136BCC-ECD7-40D1-8CF4-282CF98C3549}" dt="2023-08-29T16:10:16.291" v="41" actId="20577"/>
        <pc:sldMkLst>
          <pc:docMk/>
          <pc:sldMk cId="3679014297" sldId="317"/>
        </pc:sldMkLst>
        <pc:spChg chg="mod">
          <ac:chgData name="Fong Di Caterina" userId="921ebc80-ebf6-4926-aeb8-cddedc0c7ab5" providerId="ADAL" clId="{D3136BCC-ECD7-40D1-8CF4-282CF98C3549}" dt="2023-08-29T16:10:16.291" v="41" actId="20577"/>
          <ac:spMkLst>
            <pc:docMk/>
            <pc:sldMk cId="3679014297" sldId="317"/>
            <ac:spMk id="5" creationId="{00000000-0000-0000-0000-000000000000}"/>
          </ac:spMkLst>
        </pc:spChg>
      </pc:sldChg>
      <pc:sldChg chg="modSp mod">
        <pc:chgData name="Fong Di Caterina" userId="921ebc80-ebf6-4926-aeb8-cddedc0c7ab5" providerId="ADAL" clId="{D3136BCC-ECD7-40D1-8CF4-282CF98C3549}" dt="2023-08-29T16:11:12.667" v="44" actId="20577"/>
        <pc:sldMkLst>
          <pc:docMk/>
          <pc:sldMk cId="533284230" sldId="320"/>
        </pc:sldMkLst>
        <pc:spChg chg="mod">
          <ac:chgData name="Fong Di Caterina" userId="921ebc80-ebf6-4926-aeb8-cddedc0c7ab5" providerId="ADAL" clId="{D3136BCC-ECD7-40D1-8CF4-282CF98C3549}" dt="2023-08-29T16:11:12.667" v="44" actId="20577"/>
          <ac:spMkLst>
            <pc:docMk/>
            <pc:sldMk cId="533284230" sldId="320"/>
            <ac:spMk id="5" creationId="{00000000-0000-0000-0000-000000000000}"/>
          </ac:spMkLst>
        </pc:spChg>
      </pc:sldChg>
      <pc:sldChg chg="modSp mod">
        <pc:chgData name="Fong Di Caterina" userId="921ebc80-ebf6-4926-aeb8-cddedc0c7ab5" providerId="ADAL" clId="{D3136BCC-ECD7-40D1-8CF4-282CF98C3549}" dt="2023-08-30T20:16:56.947" v="460" actId="20577"/>
        <pc:sldMkLst>
          <pc:docMk/>
          <pc:sldMk cId="3309932101" sldId="344"/>
        </pc:sldMkLst>
        <pc:spChg chg="mod">
          <ac:chgData name="Fong Di Caterina" userId="921ebc80-ebf6-4926-aeb8-cddedc0c7ab5" providerId="ADAL" clId="{D3136BCC-ECD7-40D1-8CF4-282CF98C3549}" dt="2023-08-30T20:16:56.947" v="460" actId="20577"/>
          <ac:spMkLst>
            <pc:docMk/>
            <pc:sldMk cId="3309932101" sldId="344"/>
            <ac:spMk id="5" creationId="{069C0C92-4A23-47B8-908A-28D0470947B8}"/>
          </ac:spMkLst>
        </pc:spChg>
      </pc:sldChg>
      <pc:sldChg chg="modSp mod">
        <pc:chgData name="Fong Di Caterina" userId="921ebc80-ebf6-4926-aeb8-cddedc0c7ab5" providerId="ADAL" clId="{D3136BCC-ECD7-40D1-8CF4-282CF98C3549}" dt="2023-08-29T16:34:48.866" v="192" actId="20577"/>
        <pc:sldMkLst>
          <pc:docMk/>
          <pc:sldMk cId="906800698" sldId="352"/>
        </pc:sldMkLst>
        <pc:spChg chg="mod">
          <ac:chgData name="Fong Di Caterina" userId="921ebc80-ebf6-4926-aeb8-cddedc0c7ab5" providerId="ADAL" clId="{D3136BCC-ECD7-40D1-8CF4-282CF98C3549}" dt="2023-08-29T16:34:48.866" v="192" actId="20577"/>
          <ac:spMkLst>
            <pc:docMk/>
            <pc:sldMk cId="906800698" sldId="352"/>
            <ac:spMk id="7" creationId="{00000000-0000-0000-0000-000000000000}"/>
          </ac:spMkLst>
        </pc:spChg>
      </pc:sldChg>
      <pc:sldChg chg="modSp del mod">
        <pc:chgData name="Fong Di Caterina" userId="921ebc80-ebf6-4926-aeb8-cddedc0c7ab5" providerId="ADAL" clId="{D3136BCC-ECD7-40D1-8CF4-282CF98C3549}" dt="2023-08-29T16:36:28.831" v="198" actId="47"/>
        <pc:sldMkLst>
          <pc:docMk/>
          <pc:sldMk cId="2004076101" sldId="355"/>
        </pc:sldMkLst>
        <pc:spChg chg="mod">
          <ac:chgData name="Fong Di Caterina" userId="921ebc80-ebf6-4926-aeb8-cddedc0c7ab5" providerId="ADAL" clId="{D3136BCC-ECD7-40D1-8CF4-282CF98C3549}" dt="2023-08-29T16:24:04.392" v="82" actId="313"/>
          <ac:spMkLst>
            <pc:docMk/>
            <pc:sldMk cId="2004076101" sldId="355"/>
            <ac:spMk id="5" creationId="{00000000-0000-0000-0000-000000000000}"/>
          </ac:spMkLst>
        </pc:spChg>
      </pc:sldChg>
      <pc:sldChg chg="modSp mod">
        <pc:chgData name="Fong Di Caterina" userId="921ebc80-ebf6-4926-aeb8-cddedc0c7ab5" providerId="ADAL" clId="{D3136BCC-ECD7-40D1-8CF4-282CF98C3549}" dt="2023-08-29T16:41:04.793" v="323" actId="20577"/>
        <pc:sldMkLst>
          <pc:docMk/>
          <pc:sldMk cId="593028337" sldId="357"/>
        </pc:sldMkLst>
        <pc:spChg chg="mod">
          <ac:chgData name="Fong Di Caterina" userId="921ebc80-ebf6-4926-aeb8-cddedc0c7ab5" providerId="ADAL" clId="{D3136BCC-ECD7-40D1-8CF4-282CF98C3549}" dt="2023-08-29T16:41:04.793" v="323" actId="20577"/>
          <ac:spMkLst>
            <pc:docMk/>
            <pc:sldMk cId="593028337" sldId="357"/>
            <ac:spMk id="7" creationId="{00000000-0000-0000-0000-000000000000}"/>
          </ac:spMkLst>
        </pc:spChg>
      </pc:sldChg>
      <pc:sldChg chg="modSp mod">
        <pc:chgData name="Fong Di Caterina" userId="921ebc80-ebf6-4926-aeb8-cddedc0c7ab5" providerId="ADAL" clId="{D3136BCC-ECD7-40D1-8CF4-282CF98C3549}" dt="2023-08-29T16:38:56.818" v="206"/>
        <pc:sldMkLst>
          <pc:docMk/>
          <pc:sldMk cId="2734772200" sldId="358"/>
        </pc:sldMkLst>
        <pc:spChg chg="mod">
          <ac:chgData name="Fong Di Caterina" userId="921ebc80-ebf6-4926-aeb8-cddedc0c7ab5" providerId="ADAL" clId="{D3136BCC-ECD7-40D1-8CF4-282CF98C3549}" dt="2023-08-29T16:38:56.818" v="206"/>
          <ac:spMkLst>
            <pc:docMk/>
            <pc:sldMk cId="2734772200" sldId="358"/>
            <ac:spMk id="7" creationId="{00000000-0000-0000-0000-000000000000}"/>
          </ac:spMkLst>
        </pc:spChg>
      </pc:sldChg>
      <pc:sldChg chg="modSp mod">
        <pc:chgData name="Fong Di Caterina" userId="921ebc80-ebf6-4926-aeb8-cddedc0c7ab5" providerId="ADAL" clId="{D3136BCC-ECD7-40D1-8CF4-282CF98C3549}" dt="2023-08-29T16:44:14.231" v="383" actId="27636"/>
        <pc:sldMkLst>
          <pc:docMk/>
          <pc:sldMk cId="2054260443" sldId="386"/>
        </pc:sldMkLst>
        <pc:spChg chg="mod">
          <ac:chgData name="Fong Di Caterina" userId="921ebc80-ebf6-4926-aeb8-cddedc0c7ab5" providerId="ADAL" clId="{D3136BCC-ECD7-40D1-8CF4-282CF98C3549}" dt="2023-08-29T16:44:14.231" v="383" actId="27636"/>
          <ac:spMkLst>
            <pc:docMk/>
            <pc:sldMk cId="2054260443" sldId="386"/>
            <ac:spMk id="5" creationId="{00000000-0000-0000-0000-000000000000}"/>
          </ac:spMkLst>
        </pc:spChg>
      </pc:sldChg>
      <pc:sldChg chg="del">
        <pc:chgData name="Fong Di Caterina" userId="921ebc80-ebf6-4926-aeb8-cddedc0c7ab5" providerId="ADAL" clId="{D3136BCC-ECD7-40D1-8CF4-282CF98C3549}" dt="2023-08-29T16:45:07.264" v="385" actId="47"/>
        <pc:sldMkLst>
          <pc:docMk/>
          <pc:sldMk cId="1770357876" sldId="387"/>
        </pc:sldMkLst>
      </pc:sldChg>
      <pc:sldChg chg="del">
        <pc:chgData name="Fong Di Caterina" userId="921ebc80-ebf6-4926-aeb8-cddedc0c7ab5" providerId="ADAL" clId="{D3136BCC-ECD7-40D1-8CF4-282CF98C3549}" dt="2023-08-29T16:45:15.053" v="386" actId="47"/>
        <pc:sldMkLst>
          <pc:docMk/>
          <pc:sldMk cId="3643499077" sldId="388"/>
        </pc:sldMkLst>
      </pc:sldChg>
      <pc:sldChg chg="modSp mod">
        <pc:chgData name="Fong Di Caterina" userId="921ebc80-ebf6-4926-aeb8-cddedc0c7ab5" providerId="ADAL" clId="{D3136BCC-ECD7-40D1-8CF4-282CF98C3549}" dt="2023-08-29T16:23:38.852" v="81" actId="20577"/>
        <pc:sldMkLst>
          <pc:docMk/>
          <pc:sldMk cId="2223235449" sldId="390"/>
        </pc:sldMkLst>
        <pc:spChg chg="mod">
          <ac:chgData name="Fong Di Caterina" userId="921ebc80-ebf6-4926-aeb8-cddedc0c7ab5" providerId="ADAL" clId="{D3136BCC-ECD7-40D1-8CF4-282CF98C3549}" dt="2023-08-29T16:23:38.852" v="81" actId="20577"/>
          <ac:spMkLst>
            <pc:docMk/>
            <pc:sldMk cId="2223235449" sldId="390"/>
            <ac:spMk id="3" creationId="{3510D63B-83DA-4508-9A92-FC9071639A76}"/>
          </ac:spMkLst>
        </pc:spChg>
      </pc:sldChg>
      <pc:sldChg chg="modSp mod">
        <pc:chgData name="Fong Di Caterina" userId="921ebc80-ebf6-4926-aeb8-cddedc0c7ab5" providerId="ADAL" clId="{D3136BCC-ECD7-40D1-8CF4-282CF98C3549}" dt="2023-08-29T16:31:07.883" v="87" actId="20577"/>
        <pc:sldMkLst>
          <pc:docMk/>
          <pc:sldMk cId="198343535" sldId="391"/>
        </pc:sldMkLst>
        <pc:spChg chg="mod">
          <ac:chgData name="Fong Di Caterina" userId="921ebc80-ebf6-4926-aeb8-cddedc0c7ab5" providerId="ADAL" clId="{D3136BCC-ECD7-40D1-8CF4-282CF98C3549}" dt="2023-08-29T16:31:07.883" v="87" actId="20577"/>
          <ac:spMkLst>
            <pc:docMk/>
            <pc:sldMk cId="198343535" sldId="391"/>
            <ac:spMk id="3" creationId="{3510D63B-83DA-4508-9A92-FC9071639A76}"/>
          </ac:spMkLst>
        </pc:spChg>
      </pc:sldChg>
      <pc:sldChg chg="modSp mod">
        <pc:chgData name="Fong Di Caterina" userId="921ebc80-ebf6-4926-aeb8-cddedc0c7ab5" providerId="ADAL" clId="{D3136BCC-ECD7-40D1-8CF4-282CF98C3549}" dt="2023-08-29T16:46:10.477" v="450" actId="20577"/>
        <pc:sldMkLst>
          <pc:docMk/>
          <pc:sldMk cId="1527649226" sldId="395"/>
        </pc:sldMkLst>
        <pc:spChg chg="mod">
          <ac:chgData name="Fong Di Caterina" userId="921ebc80-ebf6-4926-aeb8-cddedc0c7ab5" providerId="ADAL" clId="{D3136BCC-ECD7-40D1-8CF4-282CF98C3549}" dt="2023-08-29T16:46:10.477" v="450" actId="20577"/>
          <ac:spMkLst>
            <pc:docMk/>
            <pc:sldMk cId="1527649226" sldId="395"/>
            <ac:spMk id="3" creationId="{0B701327-A9B4-441F-9E2B-3372303026E6}"/>
          </ac:spMkLst>
        </pc:spChg>
      </pc:sldChg>
      <pc:sldChg chg="ord">
        <pc:chgData name="Fong Di Caterina" userId="921ebc80-ebf6-4926-aeb8-cddedc0c7ab5" providerId="ADAL" clId="{D3136BCC-ECD7-40D1-8CF4-282CF98C3549}" dt="2023-08-29T16:04:59.084" v="24"/>
        <pc:sldMkLst>
          <pc:docMk/>
          <pc:sldMk cId="2131168628" sldId="408"/>
        </pc:sldMkLst>
      </pc:sldChg>
      <pc:sldChg chg="addSp delSp modSp mod">
        <pc:chgData name="Fong Di Caterina" userId="921ebc80-ebf6-4926-aeb8-cddedc0c7ab5" providerId="ADAL" clId="{D3136BCC-ECD7-40D1-8CF4-282CF98C3549}" dt="2023-08-29T16:30:02.273" v="86" actId="108"/>
        <pc:sldMkLst>
          <pc:docMk/>
          <pc:sldMk cId="2258131262" sldId="422"/>
        </pc:sldMkLst>
        <pc:spChg chg="mod">
          <ac:chgData name="Fong Di Caterina" userId="921ebc80-ebf6-4926-aeb8-cddedc0c7ab5" providerId="ADAL" clId="{D3136BCC-ECD7-40D1-8CF4-282CF98C3549}" dt="2023-08-29T16:30:02.273" v="86" actId="108"/>
          <ac:spMkLst>
            <pc:docMk/>
            <pc:sldMk cId="2258131262" sldId="422"/>
            <ac:spMk id="3" creationId="{3510D63B-83DA-4508-9A92-FC9071639A76}"/>
          </ac:spMkLst>
        </pc:spChg>
        <pc:spChg chg="add del">
          <ac:chgData name="Fong Di Caterina" userId="921ebc80-ebf6-4926-aeb8-cddedc0c7ab5" providerId="ADAL" clId="{D3136BCC-ECD7-40D1-8CF4-282CF98C3549}" dt="2023-08-29T16:21:27.564" v="52"/>
          <ac:spMkLst>
            <pc:docMk/>
            <pc:sldMk cId="2258131262" sldId="422"/>
            <ac:spMk id="5" creationId="{5A10A834-95A8-5889-0195-3FFA8749E913}"/>
          </ac:spMkLst>
        </pc:spChg>
        <pc:spChg chg="add del">
          <ac:chgData name="Fong Di Caterina" userId="921ebc80-ebf6-4926-aeb8-cddedc0c7ab5" providerId="ADAL" clId="{D3136BCC-ECD7-40D1-8CF4-282CF98C3549}" dt="2023-08-29T16:21:38.400" v="56"/>
          <ac:spMkLst>
            <pc:docMk/>
            <pc:sldMk cId="2258131262" sldId="422"/>
            <ac:spMk id="6" creationId="{D28AFDAE-FBDF-79D1-ECA0-FCCC90C2677C}"/>
          </ac:spMkLst>
        </pc:spChg>
        <pc:spChg chg="add del">
          <ac:chgData name="Fong Di Caterina" userId="921ebc80-ebf6-4926-aeb8-cddedc0c7ab5" providerId="ADAL" clId="{D3136BCC-ECD7-40D1-8CF4-282CF98C3549}" dt="2023-08-29T16:21:49.202" v="58"/>
          <ac:spMkLst>
            <pc:docMk/>
            <pc:sldMk cId="2258131262" sldId="422"/>
            <ac:spMk id="7" creationId="{90B0C532-6217-FB8B-0E47-12A62B48F1AC}"/>
          </ac:spMkLst>
        </pc:spChg>
        <pc:spChg chg="add del">
          <ac:chgData name="Fong Di Caterina" userId="921ebc80-ebf6-4926-aeb8-cddedc0c7ab5" providerId="ADAL" clId="{D3136BCC-ECD7-40D1-8CF4-282CF98C3549}" dt="2023-08-29T16:21:53" v="60"/>
          <ac:spMkLst>
            <pc:docMk/>
            <pc:sldMk cId="2258131262" sldId="422"/>
            <ac:spMk id="8" creationId="{B0D3EEC9-8A99-611D-2F3B-FF4C209EFE62}"/>
          </ac:spMkLst>
        </pc:spChg>
      </pc:sldChg>
      <pc:sldChg chg="modSp mod">
        <pc:chgData name="Fong Di Caterina" userId="921ebc80-ebf6-4926-aeb8-cddedc0c7ab5" providerId="ADAL" clId="{D3136BCC-ECD7-40D1-8CF4-282CF98C3549}" dt="2023-08-29T16:41:42.771" v="324" actId="20578"/>
        <pc:sldMkLst>
          <pc:docMk/>
          <pc:sldMk cId="3586248447" sldId="427"/>
        </pc:sldMkLst>
        <pc:spChg chg="mod">
          <ac:chgData name="Fong Di Caterina" userId="921ebc80-ebf6-4926-aeb8-cddedc0c7ab5" providerId="ADAL" clId="{D3136BCC-ECD7-40D1-8CF4-282CF98C3549}" dt="2023-08-29T16:41:42.771" v="324" actId="20578"/>
          <ac:spMkLst>
            <pc:docMk/>
            <pc:sldMk cId="3586248447" sldId="427"/>
            <ac:spMk id="3" creationId="{E87C458C-850B-4641-BE2A-65B1060F5351}"/>
          </ac:spMkLst>
        </pc:spChg>
      </pc:sldChg>
      <pc:sldChg chg="modSp mod">
        <pc:chgData name="Fong Di Caterina" userId="921ebc80-ebf6-4926-aeb8-cddedc0c7ab5" providerId="ADAL" clId="{D3136BCC-ECD7-40D1-8CF4-282CF98C3549}" dt="2023-08-29T16:43:52.526" v="378" actId="20577"/>
        <pc:sldMkLst>
          <pc:docMk/>
          <pc:sldMk cId="4162393053" sldId="429"/>
        </pc:sldMkLst>
        <pc:spChg chg="mod">
          <ac:chgData name="Fong Di Caterina" userId="921ebc80-ebf6-4926-aeb8-cddedc0c7ab5" providerId="ADAL" clId="{D3136BCC-ECD7-40D1-8CF4-282CF98C3549}" dt="2023-08-29T16:43:52.526" v="378" actId="20577"/>
          <ac:spMkLst>
            <pc:docMk/>
            <pc:sldMk cId="4162393053" sldId="429"/>
            <ac:spMk id="5" creationId="{00000000-0000-0000-0000-000000000000}"/>
          </ac:spMkLst>
        </pc:spChg>
      </pc:sldChg>
      <pc:sldChg chg="addSp delSp modSp mod">
        <pc:chgData name="Fong Di Caterina" userId="921ebc80-ebf6-4926-aeb8-cddedc0c7ab5" providerId="ADAL" clId="{D3136BCC-ECD7-40D1-8CF4-282CF98C3549}" dt="2023-08-29T16:35:32.715" v="196" actId="1076"/>
        <pc:sldMkLst>
          <pc:docMk/>
          <pc:sldMk cId="668133615" sldId="436"/>
        </pc:sldMkLst>
        <pc:picChg chg="add mod">
          <ac:chgData name="Fong Di Caterina" userId="921ebc80-ebf6-4926-aeb8-cddedc0c7ab5" providerId="ADAL" clId="{D3136BCC-ECD7-40D1-8CF4-282CF98C3549}" dt="2023-08-29T16:35:32.715" v="196" actId="1076"/>
          <ac:picMkLst>
            <pc:docMk/>
            <pc:sldMk cId="668133615" sldId="436"/>
            <ac:picMk id="3" creationId="{9391BA82-A1FB-63EA-3F5F-5F69A0230834}"/>
          </ac:picMkLst>
        </pc:picChg>
        <pc:picChg chg="del">
          <ac:chgData name="Fong Di Caterina" userId="921ebc80-ebf6-4926-aeb8-cddedc0c7ab5" providerId="ADAL" clId="{D3136BCC-ECD7-40D1-8CF4-282CF98C3549}" dt="2023-08-29T16:35:27.372" v="193" actId="478"/>
          <ac:picMkLst>
            <pc:docMk/>
            <pc:sldMk cId="668133615" sldId="436"/>
            <ac:picMk id="6" creationId="{ADF72ECB-7B7A-4F43-BB45-FF4DFB1A3DA8}"/>
          </ac:picMkLst>
        </pc:picChg>
      </pc:sldChg>
      <pc:sldChg chg="del">
        <pc:chgData name="Fong Di Caterina" userId="921ebc80-ebf6-4926-aeb8-cddedc0c7ab5" providerId="ADAL" clId="{D3136BCC-ECD7-40D1-8CF4-282CF98C3549}" dt="2023-08-29T16:09:16.388" v="33" actId="47"/>
        <pc:sldMkLst>
          <pc:docMk/>
          <pc:sldMk cId="255398624" sldId="563"/>
        </pc:sldMkLst>
      </pc:sldChg>
      <pc:sldChg chg="add">
        <pc:chgData name="Fong Di Caterina" userId="921ebc80-ebf6-4926-aeb8-cddedc0c7ab5" providerId="ADAL" clId="{D3136BCC-ECD7-40D1-8CF4-282CF98C3549}" dt="2023-08-29T16:07:53.671" v="27"/>
        <pc:sldMkLst>
          <pc:docMk/>
          <pc:sldMk cId="2259122206" sldId="564"/>
        </pc:sldMkLst>
      </pc:sldChg>
      <pc:sldChg chg="add">
        <pc:chgData name="Fong Di Caterina" userId="921ebc80-ebf6-4926-aeb8-cddedc0c7ab5" providerId="ADAL" clId="{D3136BCC-ECD7-40D1-8CF4-282CF98C3549}" dt="2023-08-29T16:07:53.671" v="27"/>
        <pc:sldMkLst>
          <pc:docMk/>
          <pc:sldMk cId="1913976977" sldId="565"/>
        </pc:sldMkLst>
      </pc:sldChg>
      <pc:sldChg chg="add">
        <pc:chgData name="Fong Di Caterina" userId="921ebc80-ebf6-4926-aeb8-cddedc0c7ab5" providerId="ADAL" clId="{D3136BCC-ECD7-40D1-8CF4-282CF98C3549}" dt="2023-08-29T16:07:53.671" v="27"/>
        <pc:sldMkLst>
          <pc:docMk/>
          <pc:sldMk cId="1379768473" sldId="566"/>
        </pc:sldMkLst>
      </pc:sldChg>
      <pc:sldChg chg="add">
        <pc:chgData name="Fong Di Caterina" userId="921ebc80-ebf6-4926-aeb8-cddedc0c7ab5" providerId="ADAL" clId="{D3136BCC-ECD7-40D1-8CF4-282CF98C3549}" dt="2023-08-29T16:14:01.725" v="45"/>
        <pc:sldMkLst>
          <pc:docMk/>
          <pc:sldMk cId="3175981389" sldId="567"/>
        </pc:sldMkLst>
      </pc:sldChg>
      <pc:sldChg chg="add">
        <pc:chgData name="Fong Di Caterina" userId="921ebc80-ebf6-4926-aeb8-cddedc0c7ab5" providerId="ADAL" clId="{D3136BCC-ECD7-40D1-8CF4-282CF98C3549}" dt="2023-08-29T16:36:22.932" v="197"/>
        <pc:sldMkLst>
          <pc:docMk/>
          <pc:sldMk cId="902720369" sldId="568"/>
        </pc:sldMkLst>
      </pc:sldChg>
      <pc:sldChg chg="add">
        <pc:chgData name="Fong Di Caterina" userId="921ebc80-ebf6-4926-aeb8-cddedc0c7ab5" providerId="ADAL" clId="{D3136BCC-ECD7-40D1-8CF4-282CF98C3549}" dt="2023-08-29T16:45:03.131" v="384"/>
        <pc:sldMkLst>
          <pc:docMk/>
          <pc:sldMk cId="3351429064" sldId="569"/>
        </pc:sldMkLst>
      </pc:sldChg>
      <pc:sldChg chg="add">
        <pc:chgData name="Fong Di Caterina" userId="921ebc80-ebf6-4926-aeb8-cddedc0c7ab5" providerId="ADAL" clId="{D3136BCC-ECD7-40D1-8CF4-282CF98C3549}" dt="2023-08-29T16:45:03.131" v="384"/>
        <pc:sldMkLst>
          <pc:docMk/>
          <pc:sldMk cId="4268370220" sldId="570"/>
        </pc:sldMkLst>
      </pc:sldChg>
      <pc:sldChg chg="add">
        <pc:chgData name="Fong Di Caterina" userId="921ebc80-ebf6-4926-aeb8-cddedc0c7ab5" providerId="ADAL" clId="{D3136BCC-ECD7-40D1-8CF4-282CF98C3549}" dt="2023-08-29T16:47:02.250" v="451"/>
        <pc:sldMkLst>
          <pc:docMk/>
          <pc:sldMk cId="2066469237" sldId="571"/>
        </pc:sldMkLst>
      </pc:sldChg>
    </pc:docChg>
  </pc:docChgLst>
  <pc:docChgLst>
    <pc:chgData name="Carla Serpe" userId="0c3fa5ca-8bb6-4698-b307-c16e1b1c44b7" providerId="ADAL" clId="{6C6A32E6-6ED9-47B0-A52F-8C73F5E16DBC}"/>
    <pc:docChg chg="undo redo custSel delSld modSld sldOrd">
      <pc:chgData name="Carla Serpe" userId="0c3fa5ca-8bb6-4698-b307-c16e1b1c44b7" providerId="ADAL" clId="{6C6A32E6-6ED9-47B0-A52F-8C73F5E16DBC}" dt="2022-08-30T22:12:12.759" v="5989" actId="20577"/>
      <pc:docMkLst>
        <pc:docMk/>
      </pc:docMkLst>
      <pc:sldChg chg="modSp mod">
        <pc:chgData name="Carla Serpe" userId="0c3fa5ca-8bb6-4698-b307-c16e1b1c44b7" providerId="ADAL" clId="{6C6A32E6-6ED9-47B0-A52F-8C73F5E16DBC}" dt="2022-08-30T19:13:14.838" v="70" actId="20577"/>
        <pc:sldMkLst>
          <pc:docMk/>
          <pc:sldMk cId="474810113" sldId="303"/>
        </pc:sldMkLst>
        <pc:spChg chg="mod">
          <ac:chgData name="Carla Serpe" userId="0c3fa5ca-8bb6-4698-b307-c16e1b1c44b7" providerId="ADAL" clId="{6C6A32E6-6ED9-47B0-A52F-8C73F5E16DBC}" dt="2022-08-30T19:13:14.838" v="70" actId="20577"/>
          <ac:spMkLst>
            <pc:docMk/>
            <pc:sldMk cId="474810113" sldId="303"/>
            <ac:spMk id="5" creationId="{00000000-0000-0000-0000-000000000000}"/>
          </ac:spMkLst>
        </pc:spChg>
      </pc:sldChg>
      <pc:sldChg chg="modSp mod">
        <pc:chgData name="Carla Serpe" userId="0c3fa5ca-8bb6-4698-b307-c16e1b1c44b7" providerId="ADAL" clId="{6C6A32E6-6ED9-47B0-A52F-8C73F5E16DBC}" dt="2022-08-30T19:21:58.610" v="99" actId="14100"/>
        <pc:sldMkLst>
          <pc:docMk/>
          <pc:sldMk cId="431880514" sldId="309"/>
        </pc:sldMkLst>
        <pc:picChg chg="mod">
          <ac:chgData name="Carla Serpe" userId="0c3fa5ca-8bb6-4698-b307-c16e1b1c44b7" providerId="ADAL" clId="{6C6A32E6-6ED9-47B0-A52F-8C73F5E16DBC}" dt="2022-08-30T19:21:58.610" v="99" actId="14100"/>
          <ac:picMkLst>
            <pc:docMk/>
            <pc:sldMk cId="431880514" sldId="309"/>
            <ac:picMk id="3" creationId="{6146451E-CC93-4454-B7FF-BFB8AC449DC8}"/>
          </ac:picMkLst>
        </pc:picChg>
      </pc:sldChg>
      <pc:sldChg chg="modSp mod">
        <pc:chgData name="Carla Serpe" userId="0c3fa5ca-8bb6-4698-b307-c16e1b1c44b7" providerId="ADAL" clId="{6C6A32E6-6ED9-47B0-A52F-8C73F5E16DBC}" dt="2022-08-30T19:20:40.317" v="96" actId="20577"/>
        <pc:sldMkLst>
          <pc:docMk/>
          <pc:sldMk cId="789318498" sldId="310"/>
        </pc:sldMkLst>
        <pc:spChg chg="mod">
          <ac:chgData name="Carla Serpe" userId="0c3fa5ca-8bb6-4698-b307-c16e1b1c44b7" providerId="ADAL" clId="{6C6A32E6-6ED9-47B0-A52F-8C73F5E16DBC}" dt="2022-08-30T19:20:40.317" v="96" actId="20577"/>
          <ac:spMkLst>
            <pc:docMk/>
            <pc:sldMk cId="789318498" sldId="310"/>
            <ac:spMk id="6" creationId="{00000000-0000-0000-0000-000000000000}"/>
          </ac:spMkLst>
        </pc:spChg>
      </pc:sldChg>
      <pc:sldChg chg="modSp mod">
        <pc:chgData name="Carla Serpe" userId="0c3fa5ca-8bb6-4698-b307-c16e1b1c44b7" providerId="ADAL" clId="{6C6A32E6-6ED9-47B0-A52F-8C73F5E16DBC}" dt="2022-08-30T19:21:15.377" v="98" actId="20577"/>
        <pc:sldMkLst>
          <pc:docMk/>
          <pc:sldMk cId="395082238" sldId="311"/>
        </pc:sldMkLst>
        <pc:spChg chg="mod">
          <ac:chgData name="Carla Serpe" userId="0c3fa5ca-8bb6-4698-b307-c16e1b1c44b7" providerId="ADAL" clId="{6C6A32E6-6ED9-47B0-A52F-8C73F5E16DBC}" dt="2022-08-30T19:21:15.377" v="98" actId="20577"/>
          <ac:spMkLst>
            <pc:docMk/>
            <pc:sldMk cId="395082238" sldId="311"/>
            <ac:spMk id="7" creationId="{00000000-0000-0000-0000-000000000000}"/>
          </ac:spMkLst>
        </pc:spChg>
      </pc:sldChg>
      <pc:sldChg chg="modSp mod">
        <pc:chgData name="Carla Serpe" userId="0c3fa5ca-8bb6-4698-b307-c16e1b1c44b7" providerId="ADAL" clId="{6C6A32E6-6ED9-47B0-A52F-8C73F5E16DBC}" dt="2022-08-30T19:22:40.778" v="103" actId="20577"/>
        <pc:sldMkLst>
          <pc:docMk/>
          <pc:sldMk cId="4118097390" sldId="312"/>
        </pc:sldMkLst>
        <pc:spChg chg="mod">
          <ac:chgData name="Carla Serpe" userId="0c3fa5ca-8bb6-4698-b307-c16e1b1c44b7" providerId="ADAL" clId="{6C6A32E6-6ED9-47B0-A52F-8C73F5E16DBC}" dt="2022-08-30T19:22:40.778" v="103" actId="20577"/>
          <ac:spMkLst>
            <pc:docMk/>
            <pc:sldMk cId="4118097390" sldId="312"/>
            <ac:spMk id="5" creationId="{00000000-0000-0000-0000-000000000000}"/>
          </ac:spMkLst>
        </pc:spChg>
      </pc:sldChg>
      <pc:sldChg chg="modSp mod">
        <pc:chgData name="Carla Serpe" userId="0c3fa5ca-8bb6-4698-b307-c16e1b1c44b7" providerId="ADAL" clId="{6C6A32E6-6ED9-47B0-A52F-8C73F5E16DBC}" dt="2022-08-30T21:57:16.756" v="5037" actId="14734"/>
        <pc:sldMkLst>
          <pc:docMk/>
          <pc:sldMk cId="2368531051" sldId="316"/>
        </pc:sldMkLst>
        <pc:spChg chg="mod">
          <ac:chgData name="Carla Serpe" userId="0c3fa5ca-8bb6-4698-b307-c16e1b1c44b7" providerId="ADAL" clId="{6C6A32E6-6ED9-47B0-A52F-8C73F5E16DBC}" dt="2022-08-30T21:56:57.227" v="5029" actId="122"/>
          <ac:spMkLst>
            <pc:docMk/>
            <pc:sldMk cId="2368531051" sldId="316"/>
            <ac:spMk id="5" creationId="{00000000-0000-0000-0000-000000000000}"/>
          </ac:spMkLst>
        </pc:spChg>
        <pc:graphicFrameChg chg="mod modGraphic">
          <ac:chgData name="Carla Serpe" userId="0c3fa5ca-8bb6-4698-b307-c16e1b1c44b7" providerId="ADAL" clId="{6C6A32E6-6ED9-47B0-A52F-8C73F5E16DBC}" dt="2022-08-30T21:57:16.756" v="5037" actId="14734"/>
          <ac:graphicFrameMkLst>
            <pc:docMk/>
            <pc:sldMk cId="2368531051" sldId="316"/>
            <ac:graphicFrameMk id="8" creationId="{FAF9CB81-C80F-4E0C-BC42-A4DB5778444F}"/>
          </ac:graphicFrameMkLst>
        </pc:graphicFrameChg>
      </pc:sldChg>
      <pc:sldChg chg="modSp mod">
        <pc:chgData name="Carla Serpe" userId="0c3fa5ca-8bb6-4698-b307-c16e1b1c44b7" providerId="ADAL" clId="{6C6A32E6-6ED9-47B0-A52F-8C73F5E16DBC}" dt="2022-08-30T20:08:05.319" v="117" actId="20577"/>
        <pc:sldMkLst>
          <pc:docMk/>
          <pc:sldMk cId="3679014297" sldId="317"/>
        </pc:sldMkLst>
        <pc:spChg chg="mod">
          <ac:chgData name="Carla Serpe" userId="0c3fa5ca-8bb6-4698-b307-c16e1b1c44b7" providerId="ADAL" clId="{6C6A32E6-6ED9-47B0-A52F-8C73F5E16DBC}" dt="2022-08-30T20:08:05.319" v="117" actId="20577"/>
          <ac:spMkLst>
            <pc:docMk/>
            <pc:sldMk cId="3679014297" sldId="317"/>
            <ac:spMk id="5" creationId="{00000000-0000-0000-0000-000000000000}"/>
          </ac:spMkLst>
        </pc:spChg>
      </pc:sldChg>
      <pc:sldChg chg="modSp mod">
        <pc:chgData name="Carla Serpe" userId="0c3fa5ca-8bb6-4698-b307-c16e1b1c44b7" providerId="ADAL" clId="{6C6A32E6-6ED9-47B0-A52F-8C73F5E16DBC}" dt="2022-08-30T20:09:13.663" v="119" actId="14100"/>
        <pc:sldMkLst>
          <pc:docMk/>
          <pc:sldMk cId="589042237" sldId="319"/>
        </pc:sldMkLst>
        <pc:picChg chg="mod">
          <ac:chgData name="Carla Serpe" userId="0c3fa5ca-8bb6-4698-b307-c16e1b1c44b7" providerId="ADAL" clId="{6C6A32E6-6ED9-47B0-A52F-8C73F5E16DBC}" dt="2022-08-30T20:09:13.663" v="119" actId="14100"/>
          <ac:picMkLst>
            <pc:docMk/>
            <pc:sldMk cId="589042237" sldId="319"/>
            <ac:picMk id="3" creationId="{8D54C158-6732-4D10-BFC2-D3596AE574DD}"/>
          </ac:picMkLst>
        </pc:picChg>
      </pc:sldChg>
      <pc:sldChg chg="modSp mod modNotesTx">
        <pc:chgData name="Carla Serpe" userId="0c3fa5ca-8bb6-4698-b307-c16e1b1c44b7" providerId="ADAL" clId="{6C6A32E6-6ED9-47B0-A52F-8C73F5E16DBC}" dt="2022-08-30T20:23:42.819" v="534" actId="20577"/>
        <pc:sldMkLst>
          <pc:docMk/>
          <pc:sldMk cId="398603992" sldId="323"/>
        </pc:sldMkLst>
        <pc:spChg chg="mod">
          <ac:chgData name="Carla Serpe" userId="0c3fa5ca-8bb6-4698-b307-c16e1b1c44b7" providerId="ADAL" clId="{6C6A32E6-6ED9-47B0-A52F-8C73F5E16DBC}" dt="2022-08-30T20:23:42.819" v="534" actId="20577"/>
          <ac:spMkLst>
            <pc:docMk/>
            <pc:sldMk cId="398603992" sldId="323"/>
            <ac:spMk id="8" creationId="{EF510490-33AA-4EB9-88BE-D557AEB00484}"/>
          </ac:spMkLst>
        </pc:spChg>
      </pc:sldChg>
      <pc:sldChg chg="modNotesTx">
        <pc:chgData name="Carla Serpe" userId="0c3fa5ca-8bb6-4698-b307-c16e1b1c44b7" providerId="ADAL" clId="{6C6A32E6-6ED9-47B0-A52F-8C73F5E16DBC}" dt="2022-08-30T20:24:22.858" v="620" actId="20577"/>
        <pc:sldMkLst>
          <pc:docMk/>
          <pc:sldMk cId="4193651275" sldId="324"/>
        </pc:sldMkLst>
      </pc:sldChg>
      <pc:sldChg chg="modSp mod">
        <pc:chgData name="Carla Serpe" userId="0c3fa5ca-8bb6-4698-b307-c16e1b1c44b7" providerId="ADAL" clId="{6C6A32E6-6ED9-47B0-A52F-8C73F5E16DBC}" dt="2022-08-30T20:33:50.150" v="642" actId="6549"/>
        <pc:sldMkLst>
          <pc:docMk/>
          <pc:sldMk cId="2326608997" sldId="331"/>
        </pc:sldMkLst>
        <pc:spChg chg="mod">
          <ac:chgData name="Carla Serpe" userId="0c3fa5ca-8bb6-4698-b307-c16e1b1c44b7" providerId="ADAL" clId="{6C6A32E6-6ED9-47B0-A52F-8C73F5E16DBC}" dt="2022-08-30T20:33:40.953" v="627" actId="20577"/>
          <ac:spMkLst>
            <pc:docMk/>
            <pc:sldMk cId="2326608997" sldId="331"/>
            <ac:spMk id="4" creationId="{00000000-0000-0000-0000-000000000000}"/>
          </ac:spMkLst>
        </pc:spChg>
        <pc:spChg chg="mod">
          <ac:chgData name="Carla Serpe" userId="0c3fa5ca-8bb6-4698-b307-c16e1b1c44b7" providerId="ADAL" clId="{6C6A32E6-6ED9-47B0-A52F-8C73F5E16DBC}" dt="2022-08-30T20:33:50.150" v="642" actId="6549"/>
          <ac:spMkLst>
            <pc:docMk/>
            <pc:sldMk cId="2326608997" sldId="331"/>
            <ac:spMk id="9" creationId="{DD1359B4-0D2C-4672-9853-689ABF9D76DE}"/>
          </ac:spMkLst>
        </pc:spChg>
      </pc:sldChg>
      <pc:sldChg chg="ord modNotesTx">
        <pc:chgData name="Carla Serpe" userId="0c3fa5ca-8bb6-4698-b307-c16e1b1c44b7" providerId="ADAL" clId="{6C6A32E6-6ED9-47B0-A52F-8C73F5E16DBC}" dt="2022-08-30T20:34:45.185" v="647" actId="20577"/>
        <pc:sldMkLst>
          <pc:docMk/>
          <pc:sldMk cId="2059448392" sldId="332"/>
        </pc:sldMkLst>
      </pc:sldChg>
      <pc:sldChg chg="addSp delSp mod modNotesTx">
        <pc:chgData name="Carla Serpe" userId="0c3fa5ca-8bb6-4698-b307-c16e1b1c44b7" providerId="ADAL" clId="{6C6A32E6-6ED9-47B0-A52F-8C73F5E16DBC}" dt="2022-08-30T20:35:01.008" v="650"/>
        <pc:sldMkLst>
          <pc:docMk/>
          <pc:sldMk cId="1290464267" sldId="333"/>
        </pc:sldMkLst>
        <pc:spChg chg="add del">
          <ac:chgData name="Carla Serpe" userId="0c3fa5ca-8bb6-4698-b307-c16e1b1c44b7" providerId="ADAL" clId="{6C6A32E6-6ED9-47B0-A52F-8C73F5E16DBC}" dt="2022-08-30T20:34:59.758" v="649" actId="22"/>
          <ac:spMkLst>
            <pc:docMk/>
            <pc:sldMk cId="1290464267" sldId="333"/>
            <ac:spMk id="12" creationId="{376F519E-B67A-4834-A961-BB7B6FFFE5C3}"/>
          </ac:spMkLst>
        </pc:spChg>
      </pc:sldChg>
      <pc:sldChg chg="modNotesTx">
        <pc:chgData name="Carla Serpe" userId="0c3fa5ca-8bb6-4698-b307-c16e1b1c44b7" providerId="ADAL" clId="{6C6A32E6-6ED9-47B0-A52F-8C73F5E16DBC}" dt="2022-08-30T20:36:17.951" v="707" actId="20577"/>
        <pc:sldMkLst>
          <pc:docMk/>
          <pc:sldMk cId="19832124" sldId="334"/>
        </pc:sldMkLst>
      </pc:sldChg>
      <pc:sldChg chg="modNotesTx">
        <pc:chgData name="Carla Serpe" userId="0c3fa5ca-8bb6-4698-b307-c16e1b1c44b7" providerId="ADAL" clId="{6C6A32E6-6ED9-47B0-A52F-8C73F5E16DBC}" dt="2022-08-30T20:36:28.464" v="708"/>
        <pc:sldMkLst>
          <pc:docMk/>
          <pc:sldMk cId="3363710079" sldId="335"/>
        </pc:sldMkLst>
      </pc:sldChg>
      <pc:sldChg chg="modNotesTx">
        <pc:chgData name="Carla Serpe" userId="0c3fa5ca-8bb6-4698-b307-c16e1b1c44b7" providerId="ADAL" clId="{6C6A32E6-6ED9-47B0-A52F-8C73F5E16DBC}" dt="2022-08-30T20:36:37.429" v="709"/>
        <pc:sldMkLst>
          <pc:docMk/>
          <pc:sldMk cId="2623212846" sldId="336"/>
        </pc:sldMkLst>
      </pc:sldChg>
      <pc:sldChg chg="modSp mod">
        <pc:chgData name="Carla Serpe" userId="0c3fa5ca-8bb6-4698-b307-c16e1b1c44b7" providerId="ADAL" clId="{6C6A32E6-6ED9-47B0-A52F-8C73F5E16DBC}" dt="2022-08-30T20:40:43.872" v="746" actId="20577"/>
        <pc:sldMkLst>
          <pc:docMk/>
          <pc:sldMk cId="607927538" sldId="343"/>
        </pc:sldMkLst>
        <pc:spChg chg="mod">
          <ac:chgData name="Carla Serpe" userId="0c3fa5ca-8bb6-4698-b307-c16e1b1c44b7" providerId="ADAL" clId="{6C6A32E6-6ED9-47B0-A52F-8C73F5E16DBC}" dt="2022-08-30T20:40:43.872" v="746" actId="20577"/>
          <ac:spMkLst>
            <pc:docMk/>
            <pc:sldMk cId="607927538" sldId="343"/>
            <ac:spMk id="3" creationId="{00000000-0000-0000-0000-000000000000}"/>
          </ac:spMkLst>
        </pc:spChg>
      </pc:sldChg>
      <pc:sldChg chg="modSp mod modNotesTx">
        <pc:chgData name="Carla Serpe" userId="0c3fa5ca-8bb6-4698-b307-c16e1b1c44b7" providerId="ADAL" clId="{6C6A32E6-6ED9-47B0-A52F-8C73F5E16DBC}" dt="2022-08-30T20:50:33.757" v="1890" actId="20577"/>
        <pc:sldMkLst>
          <pc:docMk/>
          <pc:sldMk cId="3309932101" sldId="344"/>
        </pc:sldMkLst>
        <pc:spChg chg="mod">
          <ac:chgData name="Carla Serpe" userId="0c3fa5ca-8bb6-4698-b307-c16e1b1c44b7" providerId="ADAL" clId="{6C6A32E6-6ED9-47B0-A52F-8C73F5E16DBC}" dt="2022-08-30T20:47:46.745" v="1407" actId="20577"/>
          <ac:spMkLst>
            <pc:docMk/>
            <pc:sldMk cId="3309932101" sldId="344"/>
            <ac:spMk id="5" creationId="{069C0C92-4A23-47B8-908A-28D0470947B8}"/>
          </ac:spMkLst>
        </pc:spChg>
        <pc:picChg chg="mod">
          <ac:chgData name="Carla Serpe" userId="0c3fa5ca-8bb6-4698-b307-c16e1b1c44b7" providerId="ADAL" clId="{6C6A32E6-6ED9-47B0-A52F-8C73F5E16DBC}" dt="2022-08-30T20:48:35.554" v="1411" actId="1076"/>
          <ac:picMkLst>
            <pc:docMk/>
            <pc:sldMk cId="3309932101" sldId="344"/>
            <ac:picMk id="3" creationId="{556CB61D-47AB-4855-81C6-1686D0A1FDE4}"/>
          </ac:picMkLst>
        </pc:picChg>
      </pc:sldChg>
      <pc:sldChg chg="ord modNotesTx">
        <pc:chgData name="Carla Serpe" userId="0c3fa5ca-8bb6-4698-b307-c16e1b1c44b7" providerId="ADAL" clId="{6C6A32E6-6ED9-47B0-A52F-8C73F5E16DBC}" dt="2022-08-30T21:10:18.947" v="2012" actId="20577"/>
        <pc:sldMkLst>
          <pc:docMk/>
          <pc:sldMk cId="167227677" sldId="345"/>
        </pc:sldMkLst>
      </pc:sldChg>
      <pc:sldChg chg="ord">
        <pc:chgData name="Carla Serpe" userId="0c3fa5ca-8bb6-4698-b307-c16e1b1c44b7" providerId="ADAL" clId="{6C6A32E6-6ED9-47B0-A52F-8C73F5E16DBC}" dt="2022-08-30T21:06:38.285" v="1894"/>
        <pc:sldMkLst>
          <pc:docMk/>
          <pc:sldMk cId="621713203" sldId="347"/>
        </pc:sldMkLst>
      </pc:sldChg>
      <pc:sldChg chg="modSp mod">
        <pc:chgData name="Carla Serpe" userId="0c3fa5ca-8bb6-4698-b307-c16e1b1c44b7" providerId="ADAL" clId="{6C6A32E6-6ED9-47B0-A52F-8C73F5E16DBC}" dt="2022-08-30T21:06:59.675" v="1895" actId="20577"/>
        <pc:sldMkLst>
          <pc:docMk/>
          <pc:sldMk cId="1600812845" sldId="349"/>
        </pc:sldMkLst>
        <pc:spChg chg="mod">
          <ac:chgData name="Carla Serpe" userId="0c3fa5ca-8bb6-4698-b307-c16e1b1c44b7" providerId="ADAL" clId="{6C6A32E6-6ED9-47B0-A52F-8C73F5E16DBC}" dt="2022-08-30T21:06:59.675" v="1895" actId="20577"/>
          <ac:spMkLst>
            <pc:docMk/>
            <pc:sldMk cId="1600812845" sldId="349"/>
            <ac:spMk id="7" creationId="{00000000-0000-0000-0000-000000000000}"/>
          </ac:spMkLst>
        </pc:spChg>
      </pc:sldChg>
      <pc:sldChg chg="modSp mod">
        <pc:chgData name="Carla Serpe" userId="0c3fa5ca-8bb6-4698-b307-c16e1b1c44b7" providerId="ADAL" clId="{6C6A32E6-6ED9-47B0-A52F-8C73F5E16DBC}" dt="2022-08-30T21:08:49.345" v="1899" actId="20577"/>
        <pc:sldMkLst>
          <pc:docMk/>
          <pc:sldMk cId="577422307" sldId="351"/>
        </pc:sldMkLst>
        <pc:spChg chg="mod">
          <ac:chgData name="Carla Serpe" userId="0c3fa5ca-8bb6-4698-b307-c16e1b1c44b7" providerId="ADAL" clId="{6C6A32E6-6ED9-47B0-A52F-8C73F5E16DBC}" dt="2022-08-30T21:08:49.345" v="1899" actId="20577"/>
          <ac:spMkLst>
            <pc:docMk/>
            <pc:sldMk cId="577422307" sldId="351"/>
            <ac:spMk id="5" creationId="{00000000-0000-0000-0000-000000000000}"/>
          </ac:spMkLst>
        </pc:spChg>
      </pc:sldChg>
      <pc:sldChg chg="del modNotesTx">
        <pc:chgData name="Carla Serpe" userId="0c3fa5ca-8bb6-4698-b307-c16e1b1c44b7" providerId="ADAL" clId="{6C6A32E6-6ED9-47B0-A52F-8C73F5E16DBC}" dt="2022-08-30T21:19:44.250" v="2218" actId="2696"/>
        <pc:sldMkLst>
          <pc:docMk/>
          <pc:sldMk cId="740982544" sldId="353"/>
        </pc:sldMkLst>
      </pc:sldChg>
      <pc:sldChg chg="modSp mod">
        <pc:chgData name="Carla Serpe" userId="0c3fa5ca-8bb6-4698-b307-c16e1b1c44b7" providerId="ADAL" clId="{6C6A32E6-6ED9-47B0-A52F-8C73F5E16DBC}" dt="2022-08-30T21:21:55.146" v="2359" actId="20577"/>
        <pc:sldMkLst>
          <pc:docMk/>
          <pc:sldMk cId="2004076101" sldId="355"/>
        </pc:sldMkLst>
        <pc:spChg chg="mod">
          <ac:chgData name="Carla Serpe" userId="0c3fa5ca-8bb6-4698-b307-c16e1b1c44b7" providerId="ADAL" clId="{6C6A32E6-6ED9-47B0-A52F-8C73F5E16DBC}" dt="2022-08-30T21:21:55.146" v="2359" actId="20577"/>
          <ac:spMkLst>
            <pc:docMk/>
            <pc:sldMk cId="2004076101" sldId="355"/>
            <ac:spMk id="5" creationId="{00000000-0000-0000-0000-000000000000}"/>
          </ac:spMkLst>
        </pc:spChg>
      </pc:sldChg>
      <pc:sldChg chg="modNotesTx">
        <pc:chgData name="Carla Serpe" userId="0c3fa5ca-8bb6-4698-b307-c16e1b1c44b7" providerId="ADAL" clId="{6C6A32E6-6ED9-47B0-A52F-8C73F5E16DBC}" dt="2022-08-30T21:25:05.291" v="2915" actId="20577"/>
        <pc:sldMkLst>
          <pc:docMk/>
          <pc:sldMk cId="351880226" sldId="356"/>
        </pc:sldMkLst>
      </pc:sldChg>
      <pc:sldChg chg="modNotesTx">
        <pc:chgData name="Carla Serpe" userId="0c3fa5ca-8bb6-4698-b307-c16e1b1c44b7" providerId="ADAL" clId="{6C6A32E6-6ED9-47B0-A52F-8C73F5E16DBC}" dt="2022-08-30T21:39:05.353" v="3578" actId="5793"/>
        <pc:sldMkLst>
          <pc:docMk/>
          <pc:sldMk cId="450694328" sldId="363"/>
        </pc:sldMkLst>
      </pc:sldChg>
      <pc:sldChg chg="modNotesTx">
        <pc:chgData name="Carla Serpe" userId="0c3fa5ca-8bb6-4698-b307-c16e1b1c44b7" providerId="ADAL" clId="{6C6A32E6-6ED9-47B0-A52F-8C73F5E16DBC}" dt="2022-08-30T21:39:50.034" v="3833" actId="20577"/>
        <pc:sldMkLst>
          <pc:docMk/>
          <pc:sldMk cId="930793453" sldId="364"/>
        </pc:sldMkLst>
      </pc:sldChg>
      <pc:sldChg chg="modNotesTx">
        <pc:chgData name="Carla Serpe" userId="0c3fa5ca-8bb6-4698-b307-c16e1b1c44b7" providerId="ADAL" clId="{6C6A32E6-6ED9-47B0-A52F-8C73F5E16DBC}" dt="2022-08-30T21:40:24.150" v="4062" actId="20577"/>
        <pc:sldMkLst>
          <pc:docMk/>
          <pc:sldMk cId="4080942124" sldId="368"/>
        </pc:sldMkLst>
      </pc:sldChg>
      <pc:sldChg chg="modNotesTx">
        <pc:chgData name="Carla Serpe" userId="0c3fa5ca-8bb6-4698-b307-c16e1b1c44b7" providerId="ADAL" clId="{6C6A32E6-6ED9-47B0-A52F-8C73F5E16DBC}" dt="2022-08-30T21:46:23.908" v="4597" actId="20577"/>
        <pc:sldMkLst>
          <pc:docMk/>
          <pc:sldMk cId="2738228314" sldId="369"/>
        </pc:sldMkLst>
      </pc:sldChg>
      <pc:sldChg chg="modNotesTx">
        <pc:chgData name="Carla Serpe" userId="0c3fa5ca-8bb6-4698-b307-c16e1b1c44b7" providerId="ADAL" clId="{6C6A32E6-6ED9-47B0-A52F-8C73F5E16DBC}" dt="2022-08-30T21:47:38.114" v="4879" actId="20577"/>
        <pc:sldMkLst>
          <pc:docMk/>
          <pc:sldMk cId="1845989396" sldId="370"/>
        </pc:sldMkLst>
      </pc:sldChg>
      <pc:sldChg chg="modNotesTx">
        <pc:chgData name="Carla Serpe" userId="0c3fa5ca-8bb6-4698-b307-c16e1b1c44b7" providerId="ADAL" clId="{6C6A32E6-6ED9-47B0-A52F-8C73F5E16DBC}" dt="2022-08-30T21:48:31.357" v="4986" actId="20577"/>
        <pc:sldMkLst>
          <pc:docMk/>
          <pc:sldMk cId="1020234507" sldId="371"/>
        </pc:sldMkLst>
      </pc:sldChg>
      <pc:sldChg chg="modSp mod">
        <pc:chgData name="Carla Serpe" userId="0c3fa5ca-8bb6-4698-b307-c16e1b1c44b7" providerId="ADAL" clId="{6C6A32E6-6ED9-47B0-A52F-8C73F5E16DBC}" dt="2022-08-30T21:53:32.499" v="5014" actId="20577"/>
        <pc:sldMkLst>
          <pc:docMk/>
          <pc:sldMk cId="2054260443" sldId="386"/>
        </pc:sldMkLst>
        <pc:spChg chg="mod">
          <ac:chgData name="Carla Serpe" userId="0c3fa5ca-8bb6-4698-b307-c16e1b1c44b7" providerId="ADAL" clId="{6C6A32E6-6ED9-47B0-A52F-8C73F5E16DBC}" dt="2022-08-30T21:53:32.499" v="5014" actId="20577"/>
          <ac:spMkLst>
            <pc:docMk/>
            <pc:sldMk cId="2054260443" sldId="386"/>
            <ac:spMk id="5" creationId="{00000000-0000-0000-0000-000000000000}"/>
          </ac:spMkLst>
        </pc:spChg>
      </pc:sldChg>
      <pc:sldChg chg="modSp mod">
        <pc:chgData name="Carla Serpe" userId="0c3fa5ca-8bb6-4698-b307-c16e1b1c44b7" providerId="ADAL" clId="{6C6A32E6-6ED9-47B0-A52F-8C73F5E16DBC}" dt="2022-08-30T21:58:02.472" v="5041" actId="255"/>
        <pc:sldMkLst>
          <pc:docMk/>
          <pc:sldMk cId="1770357876" sldId="387"/>
        </pc:sldMkLst>
        <pc:graphicFrameChg chg="mod modGraphic">
          <ac:chgData name="Carla Serpe" userId="0c3fa5ca-8bb6-4698-b307-c16e1b1c44b7" providerId="ADAL" clId="{6C6A32E6-6ED9-47B0-A52F-8C73F5E16DBC}" dt="2022-08-30T21:58:02.472" v="5041" actId="255"/>
          <ac:graphicFrameMkLst>
            <pc:docMk/>
            <pc:sldMk cId="1770357876" sldId="387"/>
            <ac:graphicFrameMk id="21" creationId="{00000000-0000-0000-0000-000000000000}"/>
          </ac:graphicFrameMkLst>
        </pc:graphicFrameChg>
      </pc:sldChg>
      <pc:sldChg chg="modSp mod">
        <pc:chgData name="Carla Serpe" userId="0c3fa5ca-8bb6-4698-b307-c16e1b1c44b7" providerId="ADAL" clId="{6C6A32E6-6ED9-47B0-A52F-8C73F5E16DBC}" dt="2022-08-30T22:00:21.568" v="5052" actId="14734"/>
        <pc:sldMkLst>
          <pc:docMk/>
          <pc:sldMk cId="3643499077" sldId="388"/>
        </pc:sldMkLst>
        <pc:graphicFrameChg chg="mod modGraphic">
          <ac:chgData name="Carla Serpe" userId="0c3fa5ca-8bb6-4698-b307-c16e1b1c44b7" providerId="ADAL" clId="{6C6A32E6-6ED9-47B0-A52F-8C73F5E16DBC}" dt="2022-08-30T22:00:21.568" v="5052" actId="14734"/>
          <ac:graphicFrameMkLst>
            <pc:docMk/>
            <pc:sldMk cId="3643499077" sldId="388"/>
            <ac:graphicFrameMk id="21" creationId="{00000000-0000-0000-0000-000000000000}"/>
          </ac:graphicFrameMkLst>
        </pc:graphicFrameChg>
      </pc:sldChg>
      <pc:sldChg chg="addSp delSp modSp mod modNotesTx">
        <pc:chgData name="Carla Serpe" userId="0c3fa5ca-8bb6-4698-b307-c16e1b1c44b7" providerId="ADAL" clId="{6C6A32E6-6ED9-47B0-A52F-8C73F5E16DBC}" dt="2022-08-30T20:45:56.849" v="1392" actId="20577"/>
        <pc:sldMkLst>
          <pc:docMk/>
          <pc:sldMk cId="2223235449" sldId="390"/>
        </pc:sldMkLst>
        <pc:spChg chg="mod">
          <ac:chgData name="Carla Serpe" userId="0c3fa5ca-8bb6-4698-b307-c16e1b1c44b7" providerId="ADAL" clId="{6C6A32E6-6ED9-47B0-A52F-8C73F5E16DBC}" dt="2022-08-30T20:45:56.849" v="1392" actId="20577"/>
          <ac:spMkLst>
            <pc:docMk/>
            <pc:sldMk cId="2223235449" sldId="390"/>
            <ac:spMk id="3" creationId="{3510D63B-83DA-4508-9A92-FC9071639A76}"/>
          </ac:spMkLst>
        </pc:spChg>
        <pc:spChg chg="add del">
          <ac:chgData name="Carla Serpe" userId="0c3fa5ca-8bb6-4698-b307-c16e1b1c44b7" providerId="ADAL" clId="{6C6A32E6-6ED9-47B0-A52F-8C73F5E16DBC}" dt="2022-08-30T20:41:15.581" v="748" actId="22"/>
          <ac:spMkLst>
            <pc:docMk/>
            <pc:sldMk cId="2223235449" sldId="390"/>
            <ac:spMk id="7" creationId="{24AC6727-4176-48B6-A3EA-EB6F75C46DCB}"/>
          </ac:spMkLst>
        </pc:spChg>
      </pc:sldChg>
      <pc:sldChg chg="modSp mod">
        <pc:chgData name="Carla Serpe" userId="0c3fa5ca-8bb6-4698-b307-c16e1b1c44b7" providerId="ADAL" clId="{6C6A32E6-6ED9-47B0-A52F-8C73F5E16DBC}" dt="2022-08-30T20:46:42.896" v="1397" actId="20577"/>
        <pc:sldMkLst>
          <pc:docMk/>
          <pc:sldMk cId="198343535" sldId="391"/>
        </pc:sldMkLst>
        <pc:spChg chg="mod">
          <ac:chgData name="Carla Serpe" userId="0c3fa5ca-8bb6-4698-b307-c16e1b1c44b7" providerId="ADAL" clId="{6C6A32E6-6ED9-47B0-A52F-8C73F5E16DBC}" dt="2022-08-30T20:46:42.896" v="1397" actId="20577"/>
          <ac:spMkLst>
            <pc:docMk/>
            <pc:sldMk cId="198343535" sldId="391"/>
            <ac:spMk id="3" creationId="{3510D63B-83DA-4508-9A92-FC9071639A76}"/>
          </ac:spMkLst>
        </pc:spChg>
      </pc:sldChg>
      <pc:sldChg chg="modSp mod modNotesTx">
        <pc:chgData name="Carla Serpe" userId="0c3fa5ca-8bb6-4698-b307-c16e1b1c44b7" providerId="ADAL" clId="{6C6A32E6-6ED9-47B0-A52F-8C73F5E16DBC}" dt="2022-08-30T22:12:12.759" v="5989" actId="20577"/>
        <pc:sldMkLst>
          <pc:docMk/>
          <pc:sldMk cId="1527649226" sldId="395"/>
        </pc:sldMkLst>
        <pc:spChg chg="mod">
          <ac:chgData name="Carla Serpe" userId="0c3fa5ca-8bb6-4698-b307-c16e1b1c44b7" providerId="ADAL" clId="{6C6A32E6-6ED9-47B0-A52F-8C73F5E16DBC}" dt="2022-08-30T22:10:56.767" v="5577" actId="20577"/>
          <ac:spMkLst>
            <pc:docMk/>
            <pc:sldMk cId="1527649226" sldId="395"/>
            <ac:spMk id="3" creationId="{0B701327-A9B4-441F-9E2B-3372303026E6}"/>
          </ac:spMkLst>
        </pc:spChg>
      </pc:sldChg>
      <pc:sldChg chg="modNotesTx">
        <pc:chgData name="Carla Serpe" userId="0c3fa5ca-8bb6-4698-b307-c16e1b1c44b7" providerId="ADAL" clId="{6C6A32E6-6ED9-47B0-A52F-8C73F5E16DBC}" dt="2022-08-30T22:10:19.305" v="5573" actId="5793"/>
        <pc:sldMkLst>
          <pc:docMk/>
          <pc:sldMk cId="3688412937" sldId="398"/>
        </pc:sldMkLst>
      </pc:sldChg>
      <pc:sldChg chg="modSp mod ord">
        <pc:chgData name="Carla Serpe" userId="0c3fa5ca-8bb6-4698-b307-c16e1b1c44b7" providerId="ADAL" clId="{6C6A32E6-6ED9-47B0-A52F-8C73F5E16DBC}" dt="2022-08-30T19:08:32.006" v="9" actId="21"/>
        <pc:sldMkLst>
          <pc:docMk/>
          <pc:sldMk cId="3284032186" sldId="406"/>
        </pc:sldMkLst>
        <pc:spChg chg="mod">
          <ac:chgData name="Carla Serpe" userId="0c3fa5ca-8bb6-4698-b307-c16e1b1c44b7" providerId="ADAL" clId="{6C6A32E6-6ED9-47B0-A52F-8C73F5E16DBC}" dt="2022-08-30T19:08:32.006" v="9" actId="21"/>
          <ac:spMkLst>
            <pc:docMk/>
            <pc:sldMk cId="3284032186" sldId="406"/>
            <ac:spMk id="5" creationId="{00000000-0000-0000-0000-000000000000}"/>
          </ac:spMkLst>
        </pc:spChg>
      </pc:sldChg>
      <pc:sldChg chg="modSp mod ord">
        <pc:chgData name="Carla Serpe" userId="0c3fa5ca-8bb6-4698-b307-c16e1b1c44b7" providerId="ADAL" clId="{6C6A32E6-6ED9-47B0-A52F-8C73F5E16DBC}" dt="2022-08-30T19:11:01.193" v="43" actId="20577"/>
        <pc:sldMkLst>
          <pc:docMk/>
          <pc:sldMk cId="2142961477" sldId="407"/>
        </pc:sldMkLst>
        <pc:spChg chg="mod">
          <ac:chgData name="Carla Serpe" userId="0c3fa5ca-8bb6-4698-b307-c16e1b1c44b7" providerId="ADAL" clId="{6C6A32E6-6ED9-47B0-A52F-8C73F5E16DBC}" dt="2022-08-30T19:11:01.193" v="43" actId="20577"/>
          <ac:spMkLst>
            <pc:docMk/>
            <pc:sldMk cId="2142961477" sldId="407"/>
            <ac:spMk id="5" creationId="{00000000-0000-0000-0000-000000000000}"/>
          </ac:spMkLst>
        </pc:spChg>
      </pc:sldChg>
      <pc:sldChg chg="modSp mod">
        <pc:chgData name="Carla Serpe" userId="0c3fa5ca-8bb6-4698-b307-c16e1b1c44b7" providerId="ADAL" clId="{6C6A32E6-6ED9-47B0-A52F-8C73F5E16DBC}" dt="2022-08-30T19:16:00.941" v="93" actId="27636"/>
        <pc:sldMkLst>
          <pc:docMk/>
          <pc:sldMk cId="2131168628" sldId="408"/>
        </pc:sldMkLst>
        <pc:spChg chg="mod">
          <ac:chgData name="Carla Serpe" userId="0c3fa5ca-8bb6-4698-b307-c16e1b1c44b7" providerId="ADAL" clId="{6C6A32E6-6ED9-47B0-A52F-8C73F5E16DBC}" dt="2022-08-30T19:16:00.941" v="93" actId="27636"/>
          <ac:spMkLst>
            <pc:docMk/>
            <pc:sldMk cId="2131168628" sldId="408"/>
            <ac:spMk id="5" creationId="{00000000-0000-0000-0000-000000000000}"/>
          </ac:spMkLst>
        </pc:spChg>
      </pc:sldChg>
      <pc:sldChg chg="modSp mod modNotesTx">
        <pc:chgData name="Carla Serpe" userId="0c3fa5ca-8bb6-4698-b307-c16e1b1c44b7" providerId="ADAL" clId="{6C6A32E6-6ED9-47B0-A52F-8C73F5E16DBC}" dt="2022-08-30T20:15:56.009" v="415" actId="20577"/>
        <pc:sldMkLst>
          <pc:docMk/>
          <pc:sldMk cId="2014574090" sldId="410"/>
        </pc:sldMkLst>
        <pc:spChg chg="mod">
          <ac:chgData name="Carla Serpe" userId="0c3fa5ca-8bb6-4698-b307-c16e1b1c44b7" providerId="ADAL" clId="{6C6A32E6-6ED9-47B0-A52F-8C73F5E16DBC}" dt="2022-08-30T20:15:25.815" v="239" actId="20577"/>
          <ac:spMkLst>
            <pc:docMk/>
            <pc:sldMk cId="2014574090" sldId="410"/>
            <ac:spMk id="5" creationId="{00000000-0000-0000-0000-000000000000}"/>
          </ac:spMkLst>
        </pc:spChg>
        <pc:picChg chg="mod">
          <ac:chgData name="Carla Serpe" userId="0c3fa5ca-8bb6-4698-b307-c16e1b1c44b7" providerId="ADAL" clId="{6C6A32E6-6ED9-47B0-A52F-8C73F5E16DBC}" dt="2022-08-30T20:15:18.268" v="238" actId="1076"/>
          <ac:picMkLst>
            <pc:docMk/>
            <pc:sldMk cId="2014574090" sldId="410"/>
            <ac:picMk id="7" creationId="{43386A2B-0857-4604-8DF8-87BB705D35DF}"/>
          </ac:picMkLst>
        </pc:picChg>
      </pc:sldChg>
      <pc:sldChg chg="modSp del mod">
        <pc:chgData name="Carla Serpe" userId="0c3fa5ca-8bb6-4698-b307-c16e1b1c44b7" providerId="ADAL" clId="{6C6A32E6-6ED9-47B0-A52F-8C73F5E16DBC}" dt="2022-08-30T20:14:50.985" v="237" actId="2696"/>
        <pc:sldMkLst>
          <pc:docMk/>
          <pc:sldMk cId="1501943726" sldId="411"/>
        </pc:sldMkLst>
        <pc:picChg chg="mod">
          <ac:chgData name="Carla Serpe" userId="0c3fa5ca-8bb6-4698-b307-c16e1b1c44b7" providerId="ADAL" clId="{6C6A32E6-6ED9-47B0-A52F-8C73F5E16DBC}" dt="2022-08-30T20:10:31.527" v="121" actId="14100"/>
          <ac:picMkLst>
            <pc:docMk/>
            <pc:sldMk cId="1501943726" sldId="411"/>
            <ac:picMk id="6" creationId="{DBE3DC3F-A20E-404D-A7C8-3B281DB5C2B8}"/>
          </ac:picMkLst>
        </pc:picChg>
      </pc:sldChg>
      <pc:sldChg chg="modSp mod">
        <pc:chgData name="Carla Serpe" userId="0c3fa5ca-8bb6-4698-b307-c16e1b1c44b7" providerId="ADAL" clId="{6C6A32E6-6ED9-47B0-A52F-8C73F5E16DBC}" dt="2022-08-30T20:19:04.142" v="431" actId="20577"/>
        <pc:sldMkLst>
          <pc:docMk/>
          <pc:sldMk cId="3911611724" sldId="412"/>
        </pc:sldMkLst>
        <pc:spChg chg="mod">
          <ac:chgData name="Carla Serpe" userId="0c3fa5ca-8bb6-4698-b307-c16e1b1c44b7" providerId="ADAL" clId="{6C6A32E6-6ED9-47B0-A52F-8C73F5E16DBC}" dt="2022-08-30T20:19:04.142" v="431" actId="20577"/>
          <ac:spMkLst>
            <pc:docMk/>
            <pc:sldMk cId="3911611724" sldId="412"/>
            <ac:spMk id="5" creationId="{00000000-0000-0000-0000-000000000000}"/>
          </ac:spMkLst>
        </pc:spChg>
      </pc:sldChg>
      <pc:sldChg chg="modSp mod">
        <pc:chgData name="Carla Serpe" userId="0c3fa5ca-8bb6-4698-b307-c16e1b1c44b7" providerId="ADAL" clId="{6C6A32E6-6ED9-47B0-A52F-8C73F5E16DBC}" dt="2022-08-30T20:27:18.166" v="624" actId="20577"/>
        <pc:sldMkLst>
          <pc:docMk/>
          <pc:sldMk cId="3532944963" sldId="419"/>
        </pc:sldMkLst>
        <pc:spChg chg="mod">
          <ac:chgData name="Carla Serpe" userId="0c3fa5ca-8bb6-4698-b307-c16e1b1c44b7" providerId="ADAL" clId="{6C6A32E6-6ED9-47B0-A52F-8C73F5E16DBC}" dt="2022-08-30T20:27:18.166" v="624" actId="20577"/>
          <ac:spMkLst>
            <pc:docMk/>
            <pc:sldMk cId="3532944963" sldId="419"/>
            <ac:spMk id="6" creationId="{771403A8-FF17-47C1-B9AE-408F48CED3EE}"/>
          </ac:spMkLst>
        </pc:spChg>
      </pc:sldChg>
      <pc:sldChg chg="modSp mod">
        <pc:chgData name="Carla Serpe" userId="0c3fa5ca-8bb6-4698-b307-c16e1b1c44b7" providerId="ADAL" clId="{6C6A32E6-6ED9-47B0-A52F-8C73F5E16DBC}" dt="2022-08-30T20:39:02.007" v="735" actId="20577"/>
        <pc:sldMkLst>
          <pc:docMk/>
          <pc:sldMk cId="2258131262" sldId="422"/>
        </pc:sldMkLst>
        <pc:spChg chg="mod">
          <ac:chgData name="Carla Serpe" userId="0c3fa5ca-8bb6-4698-b307-c16e1b1c44b7" providerId="ADAL" clId="{6C6A32E6-6ED9-47B0-A52F-8C73F5E16DBC}" dt="2022-08-30T20:39:02.007" v="735" actId="20577"/>
          <ac:spMkLst>
            <pc:docMk/>
            <pc:sldMk cId="2258131262" sldId="422"/>
            <ac:spMk id="3" creationId="{3510D63B-83DA-4508-9A92-FC9071639A76}"/>
          </ac:spMkLst>
        </pc:spChg>
      </pc:sldChg>
      <pc:sldChg chg="modNotesTx">
        <pc:chgData name="Carla Serpe" userId="0c3fa5ca-8bb6-4698-b307-c16e1b1c44b7" providerId="ADAL" clId="{6C6A32E6-6ED9-47B0-A52F-8C73F5E16DBC}" dt="2022-08-30T20:37:29.234" v="734" actId="20577"/>
        <pc:sldMkLst>
          <pc:docMk/>
          <pc:sldMk cId="2352254257" sldId="424"/>
        </pc:sldMkLst>
      </pc:sldChg>
      <pc:sldChg chg="modNotesTx">
        <pc:chgData name="Carla Serpe" userId="0c3fa5ca-8bb6-4698-b307-c16e1b1c44b7" providerId="ADAL" clId="{6C6A32E6-6ED9-47B0-A52F-8C73F5E16DBC}" dt="2022-08-30T21:20:43.223" v="2348" actId="20577"/>
        <pc:sldMkLst>
          <pc:docMk/>
          <pc:sldMk cId="1473652921" sldId="426"/>
        </pc:sldMkLst>
      </pc:sldChg>
      <pc:sldChg chg="modSp mod">
        <pc:chgData name="Carla Serpe" userId="0c3fa5ca-8bb6-4698-b307-c16e1b1c44b7" providerId="ADAL" clId="{6C6A32E6-6ED9-47B0-A52F-8C73F5E16DBC}" dt="2022-08-30T21:33:39.526" v="2935" actId="20577"/>
        <pc:sldMkLst>
          <pc:docMk/>
          <pc:sldMk cId="30210483" sldId="428"/>
        </pc:sldMkLst>
        <pc:spChg chg="mod">
          <ac:chgData name="Carla Serpe" userId="0c3fa5ca-8bb6-4698-b307-c16e1b1c44b7" providerId="ADAL" clId="{6C6A32E6-6ED9-47B0-A52F-8C73F5E16DBC}" dt="2022-08-30T21:33:39.526" v="2935" actId="20577"/>
          <ac:spMkLst>
            <pc:docMk/>
            <pc:sldMk cId="30210483" sldId="428"/>
            <ac:spMk id="3" creationId="{E87C458C-850B-4641-BE2A-65B1060F5351}"/>
          </ac:spMkLst>
        </pc:spChg>
      </pc:sldChg>
      <pc:sldChg chg="modSp mod">
        <pc:chgData name="Carla Serpe" userId="0c3fa5ca-8bb6-4698-b307-c16e1b1c44b7" providerId="ADAL" clId="{6C6A32E6-6ED9-47B0-A52F-8C73F5E16DBC}" dt="2022-08-30T21:52:01.434" v="4995" actId="1076"/>
        <pc:sldMkLst>
          <pc:docMk/>
          <pc:sldMk cId="4162393053" sldId="429"/>
        </pc:sldMkLst>
        <pc:spChg chg="mod">
          <ac:chgData name="Carla Serpe" userId="0c3fa5ca-8bb6-4698-b307-c16e1b1c44b7" providerId="ADAL" clId="{6C6A32E6-6ED9-47B0-A52F-8C73F5E16DBC}" dt="2022-08-30T21:51:48.183" v="4992" actId="20577"/>
          <ac:spMkLst>
            <pc:docMk/>
            <pc:sldMk cId="4162393053" sldId="429"/>
            <ac:spMk id="5" creationId="{00000000-0000-0000-0000-000000000000}"/>
          </ac:spMkLst>
        </pc:spChg>
        <pc:picChg chg="mod">
          <ac:chgData name="Carla Serpe" userId="0c3fa5ca-8bb6-4698-b307-c16e1b1c44b7" providerId="ADAL" clId="{6C6A32E6-6ED9-47B0-A52F-8C73F5E16DBC}" dt="2022-08-30T21:52:01.434" v="4995" actId="1076"/>
          <ac:picMkLst>
            <pc:docMk/>
            <pc:sldMk cId="4162393053" sldId="429"/>
            <ac:picMk id="6" creationId="{8B1ED648-8EC2-4FD4-B82D-27BD398725A8}"/>
          </ac:picMkLst>
        </pc:picChg>
      </pc:sldChg>
      <pc:sldChg chg="modSp mod">
        <pc:chgData name="Carla Serpe" userId="0c3fa5ca-8bb6-4698-b307-c16e1b1c44b7" providerId="ADAL" clId="{6C6A32E6-6ED9-47B0-A52F-8C73F5E16DBC}" dt="2022-08-30T22:03:50.368" v="5131" actId="20577"/>
        <pc:sldMkLst>
          <pc:docMk/>
          <pc:sldMk cId="2200531879" sldId="430"/>
        </pc:sldMkLst>
        <pc:spChg chg="mod">
          <ac:chgData name="Carla Serpe" userId="0c3fa5ca-8bb6-4698-b307-c16e1b1c44b7" providerId="ADAL" clId="{6C6A32E6-6ED9-47B0-A52F-8C73F5E16DBC}" dt="2022-08-30T22:02:41.505" v="5076" actId="20577"/>
          <ac:spMkLst>
            <pc:docMk/>
            <pc:sldMk cId="2200531879" sldId="430"/>
            <ac:spMk id="4" creationId="{00000000-0000-0000-0000-000000000000}"/>
          </ac:spMkLst>
        </pc:spChg>
        <pc:spChg chg="mod">
          <ac:chgData name="Carla Serpe" userId="0c3fa5ca-8bb6-4698-b307-c16e1b1c44b7" providerId="ADAL" clId="{6C6A32E6-6ED9-47B0-A52F-8C73F5E16DBC}" dt="2022-08-30T22:03:50.368" v="5131" actId="20577"/>
          <ac:spMkLst>
            <pc:docMk/>
            <pc:sldMk cId="2200531879" sldId="430"/>
            <ac:spMk id="5" creationId="{00000000-0000-0000-0000-000000000000}"/>
          </ac:spMkLst>
        </pc:spChg>
      </pc:sldChg>
      <pc:sldChg chg="modSp mod">
        <pc:chgData name="Carla Serpe" userId="0c3fa5ca-8bb6-4698-b307-c16e1b1c44b7" providerId="ADAL" clId="{6C6A32E6-6ED9-47B0-A52F-8C73F5E16DBC}" dt="2022-08-30T22:06:00.037" v="5175" actId="20577"/>
        <pc:sldMkLst>
          <pc:docMk/>
          <pc:sldMk cId="4005594590" sldId="432"/>
        </pc:sldMkLst>
        <pc:spChg chg="mod">
          <ac:chgData name="Carla Serpe" userId="0c3fa5ca-8bb6-4698-b307-c16e1b1c44b7" providerId="ADAL" clId="{6C6A32E6-6ED9-47B0-A52F-8C73F5E16DBC}" dt="2022-08-30T22:06:00.037" v="5175" actId="20577"/>
          <ac:spMkLst>
            <pc:docMk/>
            <pc:sldMk cId="4005594590" sldId="432"/>
            <ac:spMk id="4" creationId="{00000000-0000-0000-0000-000000000000}"/>
          </ac:spMkLst>
        </pc:spChg>
      </pc:sldChg>
      <pc:sldChg chg="modSp mod modNotesTx">
        <pc:chgData name="Carla Serpe" userId="0c3fa5ca-8bb6-4698-b307-c16e1b1c44b7" providerId="ADAL" clId="{6C6A32E6-6ED9-47B0-A52F-8C73F5E16DBC}" dt="2022-08-30T22:08:10.692" v="5383" actId="20577"/>
        <pc:sldMkLst>
          <pc:docMk/>
          <pc:sldMk cId="1571793336" sldId="433"/>
        </pc:sldMkLst>
        <pc:spChg chg="mod">
          <ac:chgData name="Carla Serpe" userId="0c3fa5ca-8bb6-4698-b307-c16e1b1c44b7" providerId="ADAL" clId="{6C6A32E6-6ED9-47B0-A52F-8C73F5E16DBC}" dt="2022-08-30T22:07:23.278" v="5277" actId="20577"/>
          <ac:spMkLst>
            <pc:docMk/>
            <pc:sldMk cId="1571793336" sldId="433"/>
            <ac:spMk id="5" creationId="{00000000-0000-0000-0000-000000000000}"/>
          </ac:spMkLst>
        </pc:spChg>
      </pc:sldChg>
      <pc:sldChg chg="modNotesTx">
        <pc:chgData name="Carla Serpe" userId="0c3fa5ca-8bb6-4698-b307-c16e1b1c44b7" providerId="ADAL" clId="{6C6A32E6-6ED9-47B0-A52F-8C73F5E16DBC}" dt="2022-08-30T21:21:26.063" v="2351" actId="20577"/>
        <pc:sldMkLst>
          <pc:docMk/>
          <pc:sldMk cId="668133615" sldId="436"/>
        </pc:sldMkLst>
      </pc:sldChg>
      <pc:sldChg chg="modSp mod">
        <pc:chgData name="Carla Serpe" userId="0c3fa5ca-8bb6-4698-b307-c16e1b1c44b7" providerId="ADAL" clId="{6C6A32E6-6ED9-47B0-A52F-8C73F5E16DBC}" dt="2022-08-30T21:32:59.111" v="2934" actId="20577"/>
        <pc:sldMkLst>
          <pc:docMk/>
          <pc:sldMk cId="2499973367" sldId="437"/>
        </pc:sldMkLst>
        <pc:spChg chg="mod">
          <ac:chgData name="Carla Serpe" userId="0c3fa5ca-8bb6-4698-b307-c16e1b1c44b7" providerId="ADAL" clId="{6C6A32E6-6ED9-47B0-A52F-8C73F5E16DBC}" dt="2022-08-30T21:32:59.111" v="2934" actId="20577"/>
          <ac:spMkLst>
            <pc:docMk/>
            <pc:sldMk cId="2499973367" sldId="437"/>
            <ac:spMk id="3" creationId="{E87C458C-850B-4641-BE2A-65B1060F5351}"/>
          </ac:spMkLst>
        </pc:spChg>
      </pc:sldChg>
      <pc:sldChg chg="modSp mod ord">
        <pc:chgData name="Carla Serpe" userId="0c3fa5ca-8bb6-4698-b307-c16e1b1c44b7" providerId="ADAL" clId="{6C6A32E6-6ED9-47B0-A52F-8C73F5E16DBC}" dt="2022-08-30T21:18:51.077" v="2215" actId="20577"/>
        <pc:sldMkLst>
          <pc:docMk/>
          <pc:sldMk cId="2557166036" sldId="438"/>
        </pc:sldMkLst>
        <pc:spChg chg="mod">
          <ac:chgData name="Carla Serpe" userId="0c3fa5ca-8bb6-4698-b307-c16e1b1c44b7" providerId="ADAL" clId="{6C6A32E6-6ED9-47B0-A52F-8C73F5E16DBC}" dt="2022-08-30T21:17:06.685" v="2190" actId="20577"/>
          <ac:spMkLst>
            <pc:docMk/>
            <pc:sldMk cId="2557166036" sldId="438"/>
            <ac:spMk id="4" creationId="{00000000-0000-0000-0000-000000000000}"/>
          </ac:spMkLst>
        </pc:spChg>
        <pc:spChg chg="mod">
          <ac:chgData name="Carla Serpe" userId="0c3fa5ca-8bb6-4698-b307-c16e1b1c44b7" providerId="ADAL" clId="{6C6A32E6-6ED9-47B0-A52F-8C73F5E16DBC}" dt="2022-08-30T21:18:51.077" v="2215" actId="20577"/>
          <ac:spMkLst>
            <pc:docMk/>
            <pc:sldMk cId="2557166036" sldId="438"/>
            <ac:spMk id="5" creationId="{00000000-0000-0000-0000-000000000000}"/>
          </ac:spMkLst>
        </pc:spChg>
      </pc:sldChg>
      <pc:sldChg chg="modSp mod ord">
        <pc:chgData name="Carla Serpe" userId="0c3fa5ca-8bb6-4698-b307-c16e1b1c44b7" providerId="ADAL" clId="{6C6A32E6-6ED9-47B0-A52F-8C73F5E16DBC}" dt="2022-08-30T20:18:25.814" v="428" actId="27636"/>
        <pc:sldMkLst>
          <pc:docMk/>
          <pc:sldMk cId="255398624" sldId="563"/>
        </pc:sldMkLst>
        <pc:spChg chg="mod">
          <ac:chgData name="Carla Serpe" userId="0c3fa5ca-8bb6-4698-b307-c16e1b1c44b7" providerId="ADAL" clId="{6C6A32E6-6ED9-47B0-A52F-8C73F5E16DBC}" dt="2022-08-30T20:18:25.814" v="428" actId="27636"/>
          <ac:spMkLst>
            <pc:docMk/>
            <pc:sldMk cId="255398624" sldId="563"/>
            <ac:spMk id="5" creationId="{00000000-0000-0000-0000-000000000000}"/>
          </ac:spMkLst>
        </pc:spChg>
      </pc:sldChg>
    </pc:docChg>
  </pc:docChgLst>
  <pc:docChgLst>
    <pc:chgData name="Carla Serpe" userId="S::carla.serpe@utoronto.ca::0c3fa5ca-8bb6-4698-b307-c16e1b1c44b7" providerId="AD" clId="Web-{F9D32B0E-001D-F1C5-2C3C-9F730502E18F}"/>
    <pc:docChg chg="addSld delSld modSld">
      <pc:chgData name="Carla Serpe" userId="S::carla.serpe@utoronto.ca::0c3fa5ca-8bb6-4698-b307-c16e1b1c44b7" providerId="AD" clId="Web-{F9D32B0E-001D-F1C5-2C3C-9F730502E18F}" dt="2022-08-30T19:02:45.113" v="65" actId="20577"/>
      <pc:docMkLst>
        <pc:docMk/>
      </pc:docMkLst>
      <pc:sldChg chg="modSp">
        <pc:chgData name="Carla Serpe" userId="S::carla.serpe@utoronto.ca::0c3fa5ca-8bb6-4698-b307-c16e1b1c44b7" providerId="AD" clId="Web-{F9D32B0E-001D-F1C5-2C3C-9F730502E18F}" dt="2022-08-30T18:41:41.531" v="18" actId="20577"/>
        <pc:sldMkLst>
          <pc:docMk/>
          <pc:sldMk cId="2149175885" sldId="273"/>
        </pc:sldMkLst>
        <pc:spChg chg="mod">
          <ac:chgData name="Carla Serpe" userId="S::carla.serpe@utoronto.ca::0c3fa5ca-8bb6-4698-b307-c16e1b1c44b7" providerId="AD" clId="Web-{F9D32B0E-001D-F1C5-2C3C-9F730502E18F}" dt="2022-08-30T18:41:41.531" v="18" actId="20577"/>
          <ac:spMkLst>
            <pc:docMk/>
            <pc:sldMk cId="2149175885" sldId="273"/>
            <ac:spMk id="17" creationId="{00000000-0000-0000-0000-000000000000}"/>
          </ac:spMkLst>
        </pc:spChg>
      </pc:sldChg>
      <pc:sldChg chg="modSp">
        <pc:chgData name="Carla Serpe" userId="S::carla.serpe@utoronto.ca::0c3fa5ca-8bb6-4698-b307-c16e1b1c44b7" providerId="AD" clId="Web-{F9D32B0E-001D-F1C5-2C3C-9F730502E18F}" dt="2022-08-30T18:43:22.735" v="27" actId="1076"/>
        <pc:sldMkLst>
          <pc:docMk/>
          <pc:sldMk cId="839458639" sldId="281"/>
        </pc:sldMkLst>
        <pc:spChg chg="mod">
          <ac:chgData name="Carla Serpe" userId="S::carla.serpe@utoronto.ca::0c3fa5ca-8bb6-4698-b307-c16e1b1c44b7" providerId="AD" clId="Web-{F9D32B0E-001D-F1C5-2C3C-9F730502E18F}" dt="2022-08-30T18:43:22.735" v="27" actId="1076"/>
          <ac:spMkLst>
            <pc:docMk/>
            <pc:sldMk cId="839458639" sldId="281"/>
            <ac:spMk id="2" creationId="{79A71092-3BC0-43AF-AF51-8514D24A5E53}"/>
          </ac:spMkLst>
        </pc:spChg>
        <pc:spChg chg="mod">
          <ac:chgData name="Carla Serpe" userId="S::carla.serpe@utoronto.ca::0c3fa5ca-8bb6-4698-b307-c16e1b1c44b7" providerId="AD" clId="Web-{F9D32B0E-001D-F1C5-2C3C-9F730502E18F}" dt="2022-08-30T18:38:55.387" v="5" actId="20577"/>
          <ac:spMkLst>
            <pc:docMk/>
            <pc:sldMk cId="839458639" sldId="281"/>
            <ac:spMk id="5" creationId="{00000000-0000-0000-0000-000000000000}"/>
          </ac:spMkLst>
        </pc:spChg>
      </pc:sldChg>
      <pc:sldChg chg="modSp">
        <pc:chgData name="Carla Serpe" userId="S::carla.serpe@utoronto.ca::0c3fa5ca-8bb6-4698-b307-c16e1b1c44b7" providerId="AD" clId="Web-{F9D32B0E-001D-F1C5-2C3C-9F730502E18F}" dt="2022-08-30T18:46:49.332" v="52" actId="20577"/>
        <pc:sldMkLst>
          <pc:docMk/>
          <pc:sldMk cId="310051661" sldId="302"/>
        </pc:sldMkLst>
        <pc:spChg chg="mod">
          <ac:chgData name="Carla Serpe" userId="S::carla.serpe@utoronto.ca::0c3fa5ca-8bb6-4698-b307-c16e1b1c44b7" providerId="AD" clId="Web-{F9D32B0E-001D-F1C5-2C3C-9F730502E18F}" dt="2022-08-30T18:46:49.332" v="52" actId="20577"/>
          <ac:spMkLst>
            <pc:docMk/>
            <pc:sldMk cId="310051661" sldId="302"/>
            <ac:spMk id="5" creationId="{00000000-0000-0000-0000-000000000000}"/>
          </ac:spMkLst>
        </pc:spChg>
      </pc:sldChg>
      <pc:sldChg chg="modSp">
        <pc:chgData name="Carla Serpe" userId="S::carla.serpe@utoronto.ca::0c3fa5ca-8bb6-4698-b307-c16e1b1c44b7" providerId="AD" clId="Web-{F9D32B0E-001D-F1C5-2C3C-9F730502E18F}" dt="2022-08-30T19:02:45.113" v="65" actId="20577"/>
        <pc:sldMkLst>
          <pc:docMk/>
          <pc:sldMk cId="761254234" sldId="307"/>
        </pc:sldMkLst>
        <pc:spChg chg="mod">
          <ac:chgData name="Carla Serpe" userId="S::carla.serpe@utoronto.ca::0c3fa5ca-8bb6-4698-b307-c16e1b1c44b7" providerId="AD" clId="Web-{F9D32B0E-001D-F1C5-2C3C-9F730502E18F}" dt="2022-08-30T19:02:45.113" v="65" actId="20577"/>
          <ac:spMkLst>
            <pc:docMk/>
            <pc:sldMk cId="761254234" sldId="307"/>
            <ac:spMk id="5" creationId="{00000000-0000-0000-0000-000000000000}"/>
          </ac:spMkLst>
        </pc:spChg>
      </pc:sldChg>
      <pc:sldChg chg="add del">
        <pc:chgData name="Carla Serpe" userId="S::carla.serpe@utoronto.ca::0c3fa5ca-8bb6-4698-b307-c16e1b1c44b7" providerId="AD" clId="Web-{F9D32B0E-001D-F1C5-2C3C-9F730502E18F}" dt="2022-08-30T18:44:50.846" v="46"/>
        <pc:sldMkLst>
          <pc:docMk/>
          <pc:sldMk cId="307881890" sldId="402"/>
        </pc:sldMkLst>
      </pc:sldChg>
      <pc:sldChg chg="modSp">
        <pc:chgData name="Carla Serpe" userId="S::carla.serpe@utoronto.ca::0c3fa5ca-8bb6-4698-b307-c16e1b1c44b7" providerId="AD" clId="Web-{F9D32B0E-001D-F1C5-2C3C-9F730502E18F}" dt="2022-08-30T18:45:35.097" v="49" actId="20577"/>
        <pc:sldMkLst>
          <pc:docMk/>
          <pc:sldMk cId="4020672072" sldId="404"/>
        </pc:sldMkLst>
        <pc:spChg chg="mod">
          <ac:chgData name="Carla Serpe" userId="S::carla.serpe@utoronto.ca::0c3fa5ca-8bb6-4698-b307-c16e1b1c44b7" providerId="AD" clId="Web-{F9D32B0E-001D-F1C5-2C3C-9F730502E18F}" dt="2022-08-30T18:45:35.097" v="49" actId="20577"/>
          <ac:spMkLst>
            <pc:docMk/>
            <pc:sldMk cId="4020672072" sldId="404"/>
            <ac:spMk id="5" creationId="{00000000-0000-0000-0000-000000000000}"/>
          </ac:spMkLst>
        </pc:spChg>
      </pc:sldChg>
      <pc:sldChg chg="modSp">
        <pc:chgData name="Carla Serpe" userId="S::carla.serpe@utoronto.ca::0c3fa5ca-8bb6-4698-b307-c16e1b1c44b7" providerId="AD" clId="Web-{F9D32B0E-001D-F1C5-2C3C-9F730502E18F}" dt="2022-08-30T18:40:47.264" v="12" actId="14100"/>
        <pc:sldMkLst>
          <pc:docMk/>
          <pc:sldMk cId="1097115314" sldId="405"/>
        </pc:sldMkLst>
        <pc:picChg chg="mod">
          <ac:chgData name="Carla Serpe" userId="S::carla.serpe@utoronto.ca::0c3fa5ca-8bb6-4698-b307-c16e1b1c44b7" providerId="AD" clId="Web-{F9D32B0E-001D-F1C5-2C3C-9F730502E18F}" dt="2022-08-30T18:40:47.264" v="12" actId="14100"/>
          <ac:picMkLst>
            <pc:docMk/>
            <pc:sldMk cId="1097115314" sldId="405"/>
            <ac:picMk id="6" creationId="{EA4274CF-F4BB-4739-96A7-43A0DD0D0F97}"/>
          </ac:picMkLst>
        </pc:picChg>
        <pc:picChg chg="mod">
          <ac:chgData name="Carla Serpe" userId="S::carla.serpe@utoronto.ca::0c3fa5ca-8bb6-4698-b307-c16e1b1c44b7" providerId="AD" clId="Web-{F9D32B0E-001D-F1C5-2C3C-9F730502E18F}" dt="2022-08-30T18:40:42.139" v="11" actId="1076"/>
          <ac:picMkLst>
            <pc:docMk/>
            <pc:sldMk cId="1097115314" sldId="405"/>
            <ac:picMk id="7" creationId="{ADACCC89-A1A5-4D9E-AC75-BDDCF4105284}"/>
          </ac:picMkLst>
        </pc:picChg>
      </pc:sldChg>
      <pc:sldChg chg="modSp">
        <pc:chgData name="Carla Serpe" userId="S::carla.serpe@utoronto.ca::0c3fa5ca-8bb6-4698-b307-c16e1b1c44b7" providerId="AD" clId="Web-{F9D32B0E-001D-F1C5-2C3C-9F730502E18F}" dt="2022-08-30T19:02:33.050" v="63" actId="20577"/>
        <pc:sldMkLst>
          <pc:docMk/>
          <pc:sldMk cId="2131168628" sldId="408"/>
        </pc:sldMkLst>
        <pc:spChg chg="mod">
          <ac:chgData name="Carla Serpe" userId="S::carla.serpe@utoronto.ca::0c3fa5ca-8bb6-4698-b307-c16e1b1c44b7" providerId="AD" clId="Web-{F9D32B0E-001D-F1C5-2C3C-9F730502E18F}" dt="2022-08-30T19:02:33.050" v="63" actId="20577"/>
          <ac:spMkLst>
            <pc:docMk/>
            <pc:sldMk cId="2131168628" sldId="408"/>
            <ac:spMk id="5" creationId="{00000000-0000-0000-0000-000000000000}"/>
          </ac:spMkLst>
        </pc:spChg>
      </pc:sldChg>
      <pc:sldChg chg="modSp add">
        <pc:chgData name="Carla Serpe" userId="S::carla.serpe@utoronto.ca::0c3fa5ca-8bb6-4698-b307-c16e1b1c44b7" providerId="AD" clId="Web-{F9D32B0E-001D-F1C5-2C3C-9F730502E18F}" dt="2022-08-30T18:44:46.690" v="45" actId="20577"/>
        <pc:sldMkLst>
          <pc:docMk/>
          <pc:sldMk cId="2368091101" sldId="440"/>
        </pc:sldMkLst>
        <pc:spChg chg="mod">
          <ac:chgData name="Carla Serpe" userId="S::carla.serpe@utoronto.ca::0c3fa5ca-8bb6-4698-b307-c16e1b1c44b7" providerId="AD" clId="Web-{F9D32B0E-001D-F1C5-2C3C-9F730502E18F}" dt="2022-08-30T18:44:46.690" v="45" actId="20577"/>
          <ac:spMkLst>
            <pc:docMk/>
            <pc:sldMk cId="2368091101" sldId="440"/>
            <ac:spMk id="9" creationId="{AFFC1F6C-9CF1-44DB-ADA0-D82AEFB2BD92}"/>
          </ac:spMkLst>
        </pc:spChg>
      </pc:sldChg>
      <pc:sldChg chg="add">
        <pc:chgData name="Carla Serpe" userId="S::carla.serpe@utoronto.ca::0c3fa5ca-8bb6-4698-b307-c16e1b1c44b7" providerId="AD" clId="Web-{F9D32B0E-001D-F1C5-2C3C-9F730502E18F}" dt="2022-08-30T18:43:39.579" v="29"/>
        <pc:sldMkLst>
          <pc:docMk/>
          <pc:sldMk cId="2695866334" sldId="441"/>
        </pc:sldMkLst>
      </pc:sldChg>
    </pc:docChg>
  </pc:docChgLst>
  <pc:docChgLst>
    <pc:chgData name="Fong Di Caterina" userId="921ebc80-ebf6-4926-aeb8-cddedc0c7ab5" providerId="ADAL" clId="{8F60F612-7D16-4673-A797-71D02D060A9D}"/>
    <pc:docChg chg="undo custSel addSld delSld modSld sldOrd">
      <pc:chgData name="Fong Di Caterina" userId="921ebc80-ebf6-4926-aeb8-cddedc0c7ab5" providerId="ADAL" clId="{8F60F612-7D16-4673-A797-71D02D060A9D}" dt="2022-08-31T18:49:18.951" v="3307" actId="20577"/>
      <pc:docMkLst>
        <pc:docMk/>
      </pc:docMkLst>
      <pc:sldChg chg="modSp mod">
        <pc:chgData name="Fong Di Caterina" userId="921ebc80-ebf6-4926-aeb8-cddedc0c7ab5" providerId="ADAL" clId="{8F60F612-7D16-4673-A797-71D02D060A9D}" dt="2022-08-31T15:34:26.963" v="599" actId="20577"/>
        <pc:sldMkLst>
          <pc:docMk/>
          <pc:sldMk cId="940915975" sldId="298"/>
        </pc:sldMkLst>
        <pc:spChg chg="mod">
          <ac:chgData name="Fong Di Caterina" userId="921ebc80-ebf6-4926-aeb8-cddedc0c7ab5" providerId="ADAL" clId="{8F60F612-7D16-4673-A797-71D02D060A9D}" dt="2022-08-31T15:34:26.963" v="599" actId="20577"/>
          <ac:spMkLst>
            <pc:docMk/>
            <pc:sldMk cId="940915975" sldId="298"/>
            <ac:spMk id="5" creationId="{00000000-0000-0000-0000-000000000000}"/>
          </ac:spMkLst>
        </pc:spChg>
      </pc:sldChg>
      <pc:sldChg chg="add">
        <pc:chgData name="Fong Di Caterina" userId="921ebc80-ebf6-4926-aeb8-cddedc0c7ab5" providerId="ADAL" clId="{8F60F612-7D16-4673-A797-71D02D060A9D}" dt="2022-08-31T15:56:51.743" v="926"/>
        <pc:sldMkLst>
          <pc:docMk/>
          <pc:sldMk cId="3105559139" sldId="301"/>
        </pc:sldMkLst>
      </pc:sldChg>
      <pc:sldChg chg="modSp">
        <pc:chgData name="Fong Di Caterina" userId="921ebc80-ebf6-4926-aeb8-cddedc0c7ab5" providerId="ADAL" clId="{8F60F612-7D16-4673-A797-71D02D060A9D}" dt="2022-08-31T15:40:58.879" v="665"/>
        <pc:sldMkLst>
          <pc:docMk/>
          <pc:sldMk cId="761254234" sldId="307"/>
        </pc:sldMkLst>
        <pc:spChg chg="mod">
          <ac:chgData name="Fong Di Caterina" userId="921ebc80-ebf6-4926-aeb8-cddedc0c7ab5" providerId="ADAL" clId="{8F60F612-7D16-4673-A797-71D02D060A9D}" dt="2022-08-31T15:40:58.879" v="665"/>
          <ac:spMkLst>
            <pc:docMk/>
            <pc:sldMk cId="761254234" sldId="307"/>
            <ac:spMk id="5" creationId="{00000000-0000-0000-0000-000000000000}"/>
          </ac:spMkLst>
        </pc:spChg>
      </pc:sldChg>
      <pc:sldChg chg="modNotesTx">
        <pc:chgData name="Fong Di Caterina" userId="921ebc80-ebf6-4926-aeb8-cddedc0c7ab5" providerId="ADAL" clId="{8F60F612-7D16-4673-A797-71D02D060A9D}" dt="2022-08-31T15:38:56.371" v="647" actId="20577"/>
        <pc:sldMkLst>
          <pc:docMk/>
          <pc:sldMk cId="431880514" sldId="309"/>
        </pc:sldMkLst>
      </pc:sldChg>
      <pc:sldChg chg="modSp mod">
        <pc:chgData name="Fong Di Caterina" userId="921ebc80-ebf6-4926-aeb8-cddedc0c7ab5" providerId="ADAL" clId="{8F60F612-7D16-4673-A797-71D02D060A9D}" dt="2022-08-31T18:14:51.557" v="3062" actId="20577"/>
        <pc:sldMkLst>
          <pc:docMk/>
          <pc:sldMk cId="789318498" sldId="310"/>
        </pc:sldMkLst>
        <pc:spChg chg="mod">
          <ac:chgData name="Fong Di Caterina" userId="921ebc80-ebf6-4926-aeb8-cddedc0c7ab5" providerId="ADAL" clId="{8F60F612-7D16-4673-A797-71D02D060A9D}" dt="2022-08-31T18:14:51.557" v="3062" actId="20577"/>
          <ac:spMkLst>
            <pc:docMk/>
            <pc:sldMk cId="789318498" sldId="310"/>
            <ac:spMk id="7" creationId="{00000000-0000-0000-0000-000000000000}"/>
          </ac:spMkLst>
        </pc:spChg>
      </pc:sldChg>
      <pc:sldChg chg="modSp mod">
        <pc:chgData name="Fong Di Caterina" userId="921ebc80-ebf6-4926-aeb8-cddedc0c7ab5" providerId="ADAL" clId="{8F60F612-7D16-4673-A797-71D02D060A9D}" dt="2022-08-31T15:42:24.796" v="743" actId="20577"/>
        <pc:sldMkLst>
          <pc:docMk/>
          <pc:sldMk cId="395082238" sldId="311"/>
        </pc:sldMkLst>
        <pc:spChg chg="mod">
          <ac:chgData name="Fong Di Caterina" userId="921ebc80-ebf6-4926-aeb8-cddedc0c7ab5" providerId="ADAL" clId="{8F60F612-7D16-4673-A797-71D02D060A9D}" dt="2022-08-31T15:42:24.796" v="743" actId="20577"/>
          <ac:spMkLst>
            <pc:docMk/>
            <pc:sldMk cId="395082238" sldId="311"/>
            <ac:spMk id="7" creationId="{00000000-0000-0000-0000-000000000000}"/>
          </ac:spMkLst>
        </pc:spChg>
      </pc:sldChg>
      <pc:sldChg chg="modSp mod">
        <pc:chgData name="Fong Di Caterina" userId="921ebc80-ebf6-4926-aeb8-cddedc0c7ab5" providerId="ADAL" clId="{8F60F612-7D16-4673-A797-71D02D060A9D}" dt="2022-08-31T15:40:26.396" v="664" actId="20577"/>
        <pc:sldMkLst>
          <pc:docMk/>
          <pc:sldMk cId="4118097390" sldId="312"/>
        </pc:sldMkLst>
        <pc:spChg chg="mod">
          <ac:chgData name="Fong Di Caterina" userId="921ebc80-ebf6-4926-aeb8-cddedc0c7ab5" providerId="ADAL" clId="{8F60F612-7D16-4673-A797-71D02D060A9D}" dt="2022-08-31T15:40:26.396" v="664" actId="20577"/>
          <ac:spMkLst>
            <pc:docMk/>
            <pc:sldMk cId="4118097390" sldId="312"/>
            <ac:spMk id="5" creationId="{00000000-0000-0000-0000-000000000000}"/>
          </ac:spMkLst>
        </pc:spChg>
      </pc:sldChg>
      <pc:sldChg chg="modSp mod modNotesTx">
        <pc:chgData name="Fong Di Caterina" userId="921ebc80-ebf6-4926-aeb8-cddedc0c7ab5" providerId="ADAL" clId="{8F60F612-7D16-4673-A797-71D02D060A9D}" dt="2022-08-31T18:22:28.927" v="3082" actId="20577"/>
        <pc:sldMkLst>
          <pc:docMk/>
          <pc:sldMk cId="3679014297" sldId="317"/>
        </pc:sldMkLst>
        <pc:spChg chg="mod">
          <ac:chgData name="Fong Di Caterina" userId="921ebc80-ebf6-4926-aeb8-cddedc0c7ab5" providerId="ADAL" clId="{8F60F612-7D16-4673-A797-71D02D060A9D}" dt="2022-08-31T18:22:28.927" v="3082" actId="20577"/>
          <ac:spMkLst>
            <pc:docMk/>
            <pc:sldMk cId="3679014297" sldId="317"/>
            <ac:spMk id="5" creationId="{00000000-0000-0000-0000-000000000000}"/>
          </ac:spMkLst>
        </pc:spChg>
      </pc:sldChg>
      <pc:sldChg chg="addSp delSp modSp mod ord">
        <pc:chgData name="Fong Di Caterina" userId="921ebc80-ebf6-4926-aeb8-cddedc0c7ab5" providerId="ADAL" clId="{8F60F612-7D16-4673-A797-71D02D060A9D}" dt="2022-08-31T16:01:57.573" v="1018" actId="1076"/>
        <pc:sldMkLst>
          <pc:docMk/>
          <pc:sldMk cId="19832124" sldId="334"/>
        </pc:sldMkLst>
        <pc:spChg chg="mod">
          <ac:chgData name="Fong Di Caterina" userId="921ebc80-ebf6-4926-aeb8-cddedc0c7ab5" providerId="ADAL" clId="{8F60F612-7D16-4673-A797-71D02D060A9D}" dt="2022-08-31T16:01:55.797" v="1017" actId="1076"/>
          <ac:spMkLst>
            <pc:docMk/>
            <pc:sldMk cId="19832124" sldId="334"/>
            <ac:spMk id="2" creationId="{AA37D5BF-376A-45DB-8207-3BCB5BBAE768}"/>
          </ac:spMkLst>
        </pc:spChg>
        <pc:spChg chg="mod">
          <ac:chgData name="Fong Di Caterina" userId="921ebc80-ebf6-4926-aeb8-cddedc0c7ab5" providerId="ADAL" clId="{8F60F612-7D16-4673-A797-71D02D060A9D}" dt="2022-08-31T16:01:57.573" v="1018" actId="1076"/>
          <ac:spMkLst>
            <pc:docMk/>
            <pc:sldMk cId="19832124" sldId="334"/>
            <ac:spMk id="3" creationId="{4A139C38-87F1-4F09-B5F2-3635A482D928}"/>
          </ac:spMkLst>
        </pc:spChg>
        <pc:spChg chg="del">
          <ac:chgData name="Fong Di Caterina" userId="921ebc80-ebf6-4926-aeb8-cddedc0c7ab5" providerId="ADAL" clId="{8F60F612-7D16-4673-A797-71D02D060A9D}" dt="2022-08-31T16:01:29.777" v="1009"/>
          <ac:spMkLst>
            <pc:docMk/>
            <pc:sldMk cId="19832124" sldId="334"/>
            <ac:spMk id="5" creationId="{069C0C92-4A23-47B8-908A-28D0470947B8}"/>
          </ac:spMkLst>
        </pc:spChg>
        <pc:spChg chg="add mod">
          <ac:chgData name="Fong Di Caterina" userId="921ebc80-ebf6-4926-aeb8-cddedc0c7ab5" providerId="ADAL" clId="{8F60F612-7D16-4673-A797-71D02D060A9D}" dt="2022-08-31T16:01:44.621" v="1014" actId="14100"/>
          <ac:spMkLst>
            <pc:docMk/>
            <pc:sldMk cId="19832124" sldId="334"/>
            <ac:spMk id="8" creationId="{EE0744E8-90C1-4D57-BEFB-CC21E4A1B605}"/>
          </ac:spMkLst>
        </pc:spChg>
        <pc:picChg chg="mod">
          <ac:chgData name="Fong Di Caterina" userId="921ebc80-ebf6-4926-aeb8-cddedc0c7ab5" providerId="ADAL" clId="{8F60F612-7D16-4673-A797-71D02D060A9D}" dt="2022-08-31T16:01:49.477" v="1015" actId="1076"/>
          <ac:picMkLst>
            <pc:docMk/>
            <pc:sldMk cId="19832124" sldId="334"/>
            <ac:picMk id="7" creationId="{770748A5-5B87-418B-A3FF-ECA90BE81801}"/>
          </ac:picMkLst>
        </pc:picChg>
      </pc:sldChg>
      <pc:sldChg chg="modNotesTx">
        <pc:chgData name="Fong Di Caterina" userId="921ebc80-ebf6-4926-aeb8-cddedc0c7ab5" providerId="ADAL" clId="{8F60F612-7D16-4673-A797-71D02D060A9D}" dt="2022-08-31T16:05:16.315" v="1258" actId="20577"/>
        <pc:sldMkLst>
          <pc:docMk/>
          <pc:sldMk cId="2623212846" sldId="336"/>
        </pc:sldMkLst>
      </pc:sldChg>
      <pc:sldChg chg="modSp mod modNotesTx">
        <pc:chgData name="Fong Di Caterina" userId="921ebc80-ebf6-4926-aeb8-cddedc0c7ab5" providerId="ADAL" clId="{8F60F612-7D16-4673-A797-71D02D060A9D}" dt="2022-08-31T16:27:44.112" v="2139" actId="20577"/>
        <pc:sldMkLst>
          <pc:docMk/>
          <pc:sldMk cId="3309932101" sldId="344"/>
        </pc:sldMkLst>
        <pc:spChg chg="mod">
          <ac:chgData name="Fong Di Caterina" userId="921ebc80-ebf6-4926-aeb8-cddedc0c7ab5" providerId="ADAL" clId="{8F60F612-7D16-4673-A797-71D02D060A9D}" dt="2022-08-31T16:25:44.665" v="1873" actId="20577"/>
          <ac:spMkLst>
            <pc:docMk/>
            <pc:sldMk cId="3309932101" sldId="344"/>
            <ac:spMk id="5" creationId="{069C0C92-4A23-47B8-908A-28D0470947B8}"/>
          </ac:spMkLst>
        </pc:spChg>
        <pc:spChg chg="mod">
          <ac:chgData name="Fong Di Caterina" userId="921ebc80-ebf6-4926-aeb8-cddedc0c7ab5" providerId="ADAL" clId="{8F60F612-7D16-4673-A797-71D02D060A9D}" dt="2022-08-31T16:25:36.583" v="1872" actId="1076"/>
          <ac:spMkLst>
            <pc:docMk/>
            <pc:sldMk cId="3309932101" sldId="344"/>
            <ac:spMk id="6" creationId="{0EEDCA11-3520-42A5-BD24-D46DE87F049D}"/>
          </ac:spMkLst>
        </pc:spChg>
        <pc:picChg chg="mod ord">
          <ac:chgData name="Fong Di Caterina" userId="921ebc80-ebf6-4926-aeb8-cddedc0c7ab5" providerId="ADAL" clId="{8F60F612-7D16-4673-A797-71D02D060A9D}" dt="2022-08-31T16:24:59.915" v="1870" actId="167"/>
          <ac:picMkLst>
            <pc:docMk/>
            <pc:sldMk cId="3309932101" sldId="344"/>
            <ac:picMk id="3" creationId="{556CB61D-47AB-4855-81C6-1686D0A1FDE4}"/>
          </ac:picMkLst>
        </pc:picChg>
      </pc:sldChg>
      <pc:sldChg chg="modSp mod">
        <pc:chgData name="Fong Di Caterina" userId="921ebc80-ebf6-4926-aeb8-cddedc0c7ab5" providerId="ADAL" clId="{8F60F612-7D16-4673-A797-71D02D060A9D}" dt="2022-08-31T16:32:44.991" v="2140"/>
        <pc:sldMkLst>
          <pc:docMk/>
          <pc:sldMk cId="577422307" sldId="351"/>
        </pc:sldMkLst>
        <pc:spChg chg="mod">
          <ac:chgData name="Fong Di Caterina" userId="921ebc80-ebf6-4926-aeb8-cddedc0c7ab5" providerId="ADAL" clId="{8F60F612-7D16-4673-A797-71D02D060A9D}" dt="2022-08-31T16:32:44.991" v="2140"/>
          <ac:spMkLst>
            <pc:docMk/>
            <pc:sldMk cId="577422307" sldId="351"/>
            <ac:spMk id="5" creationId="{00000000-0000-0000-0000-000000000000}"/>
          </ac:spMkLst>
        </pc:spChg>
      </pc:sldChg>
      <pc:sldChg chg="modSp mod">
        <pc:chgData name="Fong Di Caterina" userId="921ebc80-ebf6-4926-aeb8-cddedc0c7ab5" providerId="ADAL" clId="{8F60F612-7D16-4673-A797-71D02D060A9D}" dt="2022-08-31T16:42:16.400" v="2246" actId="20577"/>
        <pc:sldMkLst>
          <pc:docMk/>
          <pc:sldMk cId="2004076101" sldId="355"/>
        </pc:sldMkLst>
        <pc:spChg chg="mod">
          <ac:chgData name="Fong Di Caterina" userId="921ebc80-ebf6-4926-aeb8-cddedc0c7ab5" providerId="ADAL" clId="{8F60F612-7D16-4673-A797-71D02D060A9D}" dt="2022-08-31T16:42:16.400" v="2246" actId="20577"/>
          <ac:spMkLst>
            <pc:docMk/>
            <pc:sldMk cId="2004076101" sldId="355"/>
            <ac:spMk id="5" creationId="{00000000-0000-0000-0000-000000000000}"/>
          </ac:spMkLst>
        </pc:spChg>
      </pc:sldChg>
      <pc:sldChg chg="modNotesTx">
        <pc:chgData name="Fong Di Caterina" userId="921ebc80-ebf6-4926-aeb8-cddedc0c7ab5" providerId="ADAL" clId="{8F60F612-7D16-4673-A797-71D02D060A9D}" dt="2022-08-31T16:44:12.319" v="2435" actId="20577"/>
        <pc:sldMkLst>
          <pc:docMk/>
          <pc:sldMk cId="351880226" sldId="356"/>
        </pc:sldMkLst>
      </pc:sldChg>
      <pc:sldChg chg="addSp delSp modSp mod">
        <pc:chgData name="Fong Di Caterina" userId="921ebc80-ebf6-4926-aeb8-cddedc0c7ab5" providerId="ADAL" clId="{8F60F612-7D16-4673-A797-71D02D060A9D}" dt="2022-08-31T16:52:26.359" v="2611" actId="20577"/>
        <pc:sldMkLst>
          <pc:docMk/>
          <pc:sldMk cId="593028337" sldId="357"/>
        </pc:sldMkLst>
        <pc:spChg chg="add del mod">
          <ac:chgData name="Fong Di Caterina" userId="921ebc80-ebf6-4926-aeb8-cddedc0c7ab5" providerId="ADAL" clId="{8F60F612-7D16-4673-A797-71D02D060A9D}" dt="2022-08-31T16:51:00.944" v="2584" actId="478"/>
          <ac:spMkLst>
            <pc:docMk/>
            <pc:sldMk cId="593028337" sldId="357"/>
            <ac:spMk id="3" creationId="{5C08ED3C-4A51-43E3-AFC6-BF8C5CB7A594}"/>
          </ac:spMkLst>
        </pc:spChg>
        <pc:spChg chg="add del mod">
          <ac:chgData name="Fong Di Caterina" userId="921ebc80-ebf6-4926-aeb8-cddedc0c7ab5" providerId="ADAL" clId="{8F60F612-7D16-4673-A797-71D02D060A9D}" dt="2022-08-31T16:50:57.440" v="2582" actId="478"/>
          <ac:spMkLst>
            <pc:docMk/>
            <pc:sldMk cId="593028337" sldId="357"/>
            <ac:spMk id="4" creationId="{6FA44E1D-CC62-4243-BD14-1EEC33797B54}"/>
          </ac:spMkLst>
        </pc:spChg>
        <pc:spChg chg="mod">
          <ac:chgData name="Fong Di Caterina" userId="921ebc80-ebf6-4926-aeb8-cddedc0c7ab5" providerId="ADAL" clId="{8F60F612-7D16-4673-A797-71D02D060A9D}" dt="2022-08-31T16:51:35.026" v="2590" actId="1076"/>
          <ac:spMkLst>
            <pc:docMk/>
            <pc:sldMk cId="593028337" sldId="357"/>
            <ac:spMk id="5" creationId="{00000000-0000-0000-0000-000000000000}"/>
          </ac:spMkLst>
        </pc:spChg>
        <pc:spChg chg="mod">
          <ac:chgData name="Fong Di Caterina" userId="921ebc80-ebf6-4926-aeb8-cddedc0c7ab5" providerId="ADAL" clId="{8F60F612-7D16-4673-A797-71D02D060A9D}" dt="2022-08-31T16:51:40.298" v="2591" actId="1076"/>
          <ac:spMkLst>
            <pc:docMk/>
            <pc:sldMk cId="593028337" sldId="357"/>
            <ac:spMk id="6" creationId="{00000000-0000-0000-0000-000000000000}"/>
          </ac:spMkLst>
        </pc:spChg>
        <pc:spChg chg="mod">
          <ac:chgData name="Fong Di Caterina" userId="921ebc80-ebf6-4926-aeb8-cddedc0c7ab5" providerId="ADAL" clId="{8F60F612-7D16-4673-A797-71D02D060A9D}" dt="2022-08-31T16:52:26.359" v="2611" actId="20577"/>
          <ac:spMkLst>
            <pc:docMk/>
            <pc:sldMk cId="593028337" sldId="357"/>
            <ac:spMk id="7" creationId="{00000000-0000-0000-0000-000000000000}"/>
          </ac:spMkLst>
        </pc:spChg>
      </pc:sldChg>
      <pc:sldChg chg="addSp modSp mod">
        <pc:chgData name="Fong Di Caterina" userId="921ebc80-ebf6-4926-aeb8-cddedc0c7ab5" providerId="ADAL" clId="{8F60F612-7D16-4673-A797-71D02D060A9D}" dt="2022-08-31T16:58:45.144" v="2703" actId="20577"/>
        <pc:sldMkLst>
          <pc:docMk/>
          <pc:sldMk cId="2734772200" sldId="358"/>
        </pc:sldMkLst>
        <pc:spChg chg="mod">
          <ac:chgData name="Fong Di Caterina" userId="921ebc80-ebf6-4926-aeb8-cddedc0c7ab5" providerId="ADAL" clId="{8F60F612-7D16-4673-A797-71D02D060A9D}" dt="2022-08-31T16:54:37.792" v="2645" actId="20577"/>
          <ac:spMkLst>
            <pc:docMk/>
            <pc:sldMk cId="2734772200" sldId="358"/>
            <ac:spMk id="6" creationId="{00000000-0000-0000-0000-000000000000}"/>
          </ac:spMkLst>
        </pc:spChg>
        <pc:spChg chg="mod">
          <ac:chgData name="Fong Di Caterina" userId="921ebc80-ebf6-4926-aeb8-cddedc0c7ab5" providerId="ADAL" clId="{8F60F612-7D16-4673-A797-71D02D060A9D}" dt="2022-08-31T16:58:45.144" v="2703" actId="20577"/>
          <ac:spMkLst>
            <pc:docMk/>
            <pc:sldMk cId="2734772200" sldId="358"/>
            <ac:spMk id="7" creationId="{00000000-0000-0000-0000-000000000000}"/>
          </ac:spMkLst>
        </pc:spChg>
        <pc:spChg chg="add mod">
          <ac:chgData name="Fong Di Caterina" userId="921ebc80-ebf6-4926-aeb8-cddedc0c7ab5" providerId="ADAL" clId="{8F60F612-7D16-4673-A797-71D02D060A9D}" dt="2022-08-31T16:58:19.298" v="2679" actId="108"/>
          <ac:spMkLst>
            <pc:docMk/>
            <pc:sldMk cId="2734772200" sldId="358"/>
            <ac:spMk id="8" creationId="{3AFCED3C-42D4-45A0-BDB3-ECD033D644DD}"/>
          </ac:spMkLst>
        </pc:spChg>
      </pc:sldChg>
      <pc:sldChg chg="addSp modSp mod modNotesTx">
        <pc:chgData name="Fong Di Caterina" userId="921ebc80-ebf6-4926-aeb8-cddedc0c7ab5" providerId="ADAL" clId="{8F60F612-7D16-4673-A797-71D02D060A9D}" dt="2022-08-31T18:49:18.951" v="3307" actId="20577"/>
        <pc:sldMkLst>
          <pc:docMk/>
          <pc:sldMk cId="1350292441" sldId="359"/>
        </pc:sldMkLst>
        <pc:spChg chg="add mod">
          <ac:chgData name="Fong Di Caterina" userId="921ebc80-ebf6-4926-aeb8-cddedc0c7ab5" providerId="ADAL" clId="{8F60F612-7D16-4673-A797-71D02D060A9D}" dt="2022-08-31T18:48:04.915" v="3085" actId="14100"/>
          <ac:spMkLst>
            <pc:docMk/>
            <pc:sldMk cId="1350292441" sldId="359"/>
            <ac:spMk id="7" creationId="{8EBF137B-6807-4B15-9362-B17A7A68E4B2}"/>
          </ac:spMkLst>
        </pc:spChg>
      </pc:sldChg>
      <pc:sldChg chg="modNotesTx">
        <pc:chgData name="Fong Di Caterina" userId="921ebc80-ebf6-4926-aeb8-cddedc0c7ab5" providerId="ADAL" clId="{8F60F612-7D16-4673-A797-71D02D060A9D}" dt="2022-08-31T17:07:05.276" v="2949" actId="20577"/>
        <pc:sldMkLst>
          <pc:docMk/>
          <pc:sldMk cId="930793453" sldId="364"/>
        </pc:sldMkLst>
      </pc:sldChg>
      <pc:sldChg chg="modSp mod">
        <pc:chgData name="Fong Di Caterina" userId="921ebc80-ebf6-4926-aeb8-cddedc0c7ab5" providerId="ADAL" clId="{8F60F612-7D16-4673-A797-71D02D060A9D}" dt="2022-08-31T17:11:17.327" v="3053" actId="27636"/>
        <pc:sldMkLst>
          <pc:docMk/>
          <pc:sldMk cId="2054260443" sldId="386"/>
        </pc:sldMkLst>
        <pc:spChg chg="mod">
          <ac:chgData name="Fong Di Caterina" userId="921ebc80-ebf6-4926-aeb8-cddedc0c7ab5" providerId="ADAL" clId="{8F60F612-7D16-4673-A797-71D02D060A9D}" dt="2022-08-31T17:11:17.327" v="3053" actId="27636"/>
          <ac:spMkLst>
            <pc:docMk/>
            <pc:sldMk cId="2054260443" sldId="386"/>
            <ac:spMk id="5" creationId="{00000000-0000-0000-0000-000000000000}"/>
          </ac:spMkLst>
        </pc:spChg>
      </pc:sldChg>
      <pc:sldChg chg="modNotesTx">
        <pc:chgData name="Fong Di Caterina" userId="921ebc80-ebf6-4926-aeb8-cddedc0c7ab5" providerId="ADAL" clId="{8F60F612-7D16-4673-A797-71D02D060A9D}" dt="2022-08-31T16:08:34.765" v="1403" actId="20577"/>
        <pc:sldMkLst>
          <pc:docMk/>
          <pc:sldMk cId="2223235449" sldId="390"/>
        </pc:sldMkLst>
      </pc:sldChg>
      <pc:sldChg chg="modNotesTx">
        <pc:chgData name="Fong Di Caterina" userId="921ebc80-ebf6-4926-aeb8-cddedc0c7ab5" providerId="ADAL" clId="{8F60F612-7D16-4673-A797-71D02D060A9D}" dt="2022-08-31T16:11:18.833" v="1712" actId="20577"/>
        <pc:sldMkLst>
          <pc:docMk/>
          <pc:sldMk cId="198343535" sldId="391"/>
        </pc:sldMkLst>
      </pc:sldChg>
      <pc:sldChg chg="modSp del mod">
        <pc:chgData name="Fong Di Caterina" userId="921ebc80-ebf6-4926-aeb8-cddedc0c7ab5" providerId="ADAL" clId="{8F60F612-7D16-4673-A797-71D02D060A9D}" dt="2022-08-31T16:45:27.702" v="2437" actId="47"/>
        <pc:sldMkLst>
          <pc:docMk/>
          <pc:sldMk cId="302821160" sldId="400"/>
        </pc:sldMkLst>
        <pc:spChg chg="mod">
          <ac:chgData name="Fong Di Caterina" userId="921ebc80-ebf6-4926-aeb8-cddedc0c7ab5" providerId="ADAL" clId="{8F60F612-7D16-4673-A797-71D02D060A9D}" dt="2022-08-31T16:45:06.017" v="2436" actId="20577"/>
          <ac:spMkLst>
            <pc:docMk/>
            <pc:sldMk cId="302821160" sldId="400"/>
            <ac:spMk id="3" creationId="{E87C458C-850B-4641-BE2A-65B1060F5351}"/>
          </ac:spMkLst>
        </pc:spChg>
      </pc:sldChg>
      <pc:sldChg chg="modSp mod">
        <pc:chgData name="Fong Di Caterina" userId="921ebc80-ebf6-4926-aeb8-cddedc0c7ab5" providerId="ADAL" clId="{8F60F612-7D16-4673-A797-71D02D060A9D}" dt="2022-08-31T15:35:27.523" v="604" actId="20577"/>
        <pc:sldMkLst>
          <pc:docMk/>
          <pc:sldMk cId="2131168628" sldId="408"/>
        </pc:sldMkLst>
        <pc:spChg chg="mod">
          <ac:chgData name="Fong Di Caterina" userId="921ebc80-ebf6-4926-aeb8-cddedc0c7ab5" providerId="ADAL" clId="{8F60F612-7D16-4673-A797-71D02D060A9D}" dt="2022-08-31T15:35:27.523" v="604" actId="20577"/>
          <ac:spMkLst>
            <pc:docMk/>
            <pc:sldMk cId="2131168628" sldId="408"/>
            <ac:spMk id="5" creationId="{00000000-0000-0000-0000-000000000000}"/>
          </ac:spMkLst>
        </pc:spChg>
      </pc:sldChg>
      <pc:sldChg chg="modSp mod">
        <pc:chgData name="Fong Di Caterina" userId="921ebc80-ebf6-4926-aeb8-cddedc0c7ab5" providerId="ADAL" clId="{8F60F612-7D16-4673-A797-71D02D060A9D}" dt="2022-08-31T15:50:28.315" v="912" actId="20577"/>
        <pc:sldMkLst>
          <pc:docMk/>
          <pc:sldMk cId="314351375" sldId="409"/>
        </pc:sldMkLst>
        <pc:spChg chg="mod">
          <ac:chgData name="Fong Di Caterina" userId="921ebc80-ebf6-4926-aeb8-cddedc0c7ab5" providerId="ADAL" clId="{8F60F612-7D16-4673-A797-71D02D060A9D}" dt="2022-08-31T15:50:28.315" v="912" actId="20577"/>
          <ac:spMkLst>
            <pc:docMk/>
            <pc:sldMk cId="314351375" sldId="409"/>
            <ac:spMk id="5" creationId="{00000000-0000-0000-0000-000000000000}"/>
          </ac:spMkLst>
        </pc:spChg>
      </pc:sldChg>
      <pc:sldChg chg="modSp mod">
        <pc:chgData name="Fong Di Caterina" userId="921ebc80-ebf6-4926-aeb8-cddedc0c7ab5" providerId="ADAL" clId="{8F60F612-7D16-4673-A797-71D02D060A9D}" dt="2022-08-31T15:59:29.865" v="1003" actId="1076"/>
        <pc:sldMkLst>
          <pc:docMk/>
          <pc:sldMk cId="2014574090" sldId="410"/>
        </pc:sldMkLst>
        <pc:spChg chg="mod">
          <ac:chgData name="Fong Di Caterina" userId="921ebc80-ebf6-4926-aeb8-cddedc0c7ab5" providerId="ADAL" clId="{8F60F612-7D16-4673-A797-71D02D060A9D}" dt="2022-08-31T15:59:22.924" v="1001" actId="20577"/>
          <ac:spMkLst>
            <pc:docMk/>
            <pc:sldMk cId="2014574090" sldId="410"/>
            <ac:spMk id="5" creationId="{00000000-0000-0000-0000-000000000000}"/>
          </ac:spMkLst>
        </pc:spChg>
        <pc:spChg chg="mod">
          <ac:chgData name="Fong Di Caterina" userId="921ebc80-ebf6-4926-aeb8-cddedc0c7ab5" providerId="ADAL" clId="{8F60F612-7D16-4673-A797-71D02D060A9D}" dt="2022-08-31T15:59:29.865" v="1003" actId="1076"/>
          <ac:spMkLst>
            <pc:docMk/>
            <pc:sldMk cId="2014574090" sldId="410"/>
            <ac:spMk id="8" creationId="{4170BEC6-0485-402D-8F6B-10D5A1D0F9C7}"/>
          </ac:spMkLst>
        </pc:spChg>
        <pc:picChg chg="mod">
          <ac:chgData name="Fong Di Caterina" userId="921ebc80-ebf6-4926-aeb8-cddedc0c7ab5" providerId="ADAL" clId="{8F60F612-7D16-4673-A797-71D02D060A9D}" dt="2022-08-31T15:59:26.218" v="1002" actId="1076"/>
          <ac:picMkLst>
            <pc:docMk/>
            <pc:sldMk cId="2014574090" sldId="410"/>
            <ac:picMk id="7" creationId="{43386A2B-0857-4604-8DF8-87BB705D35DF}"/>
          </ac:picMkLst>
        </pc:picChg>
      </pc:sldChg>
      <pc:sldChg chg="delSp modSp add del mod ord">
        <pc:chgData name="Fong Di Caterina" userId="921ebc80-ebf6-4926-aeb8-cddedc0c7ab5" providerId="ADAL" clId="{8F60F612-7D16-4673-A797-71D02D060A9D}" dt="2022-08-31T16:02:11.006" v="1019" actId="47"/>
        <pc:sldMkLst>
          <pc:docMk/>
          <pc:sldMk cId="2150976901" sldId="412"/>
        </pc:sldMkLst>
        <pc:spChg chg="mod">
          <ac:chgData name="Fong Di Caterina" userId="921ebc80-ebf6-4926-aeb8-cddedc0c7ab5" providerId="ADAL" clId="{8F60F612-7D16-4673-A797-71D02D060A9D}" dt="2022-08-31T15:56:17.691" v="925"/>
          <ac:spMkLst>
            <pc:docMk/>
            <pc:sldMk cId="2150976901" sldId="412"/>
            <ac:spMk id="4" creationId="{00000000-0000-0000-0000-000000000000}"/>
          </ac:spMkLst>
        </pc:spChg>
        <pc:spChg chg="mod">
          <ac:chgData name="Fong Di Caterina" userId="921ebc80-ebf6-4926-aeb8-cddedc0c7ab5" providerId="ADAL" clId="{8F60F612-7D16-4673-A797-71D02D060A9D}" dt="2022-08-31T16:01:11.747" v="1005" actId="27636"/>
          <ac:spMkLst>
            <pc:docMk/>
            <pc:sldMk cId="2150976901" sldId="412"/>
            <ac:spMk id="5" creationId="{00000000-0000-0000-0000-000000000000}"/>
          </ac:spMkLst>
        </pc:spChg>
        <pc:spChg chg="del">
          <ac:chgData name="Fong Di Caterina" userId="921ebc80-ebf6-4926-aeb8-cddedc0c7ab5" providerId="ADAL" clId="{8F60F612-7D16-4673-A797-71D02D060A9D}" dt="2022-08-31T15:56:01.477" v="924" actId="478"/>
          <ac:spMkLst>
            <pc:docMk/>
            <pc:sldMk cId="2150976901" sldId="412"/>
            <ac:spMk id="11" creationId="{0CBD2A07-C774-40BA-9D94-A23F34F2B3EC}"/>
          </ac:spMkLst>
        </pc:spChg>
        <pc:picChg chg="del">
          <ac:chgData name="Fong Di Caterina" userId="921ebc80-ebf6-4926-aeb8-cddedc0c7ab5" providerId="ADAL" clId="{8F60F612-7D16-4673-A797-71D02D060A9D}" dt="2022-08-31T15:55:59.910" v="923" actId="478"/>
          <ac:picMkLst>
            <pc:docMk/>
            <pc:sldMk cId="2150976901" sldId="412"/>
            <ac:picMk id="10" creationId="{40E1F7D0-1CBC-4B0F-A979-37F1BE2E2D0E}"/>
          </ac:picMkLst>
        </pc:picChg>
      </pc:sldChg>
      <pc:sldChg chg="del">
        <pc:chgData name="Fong Di Caterina" userId="921ebc80-ebf6-4926-aeb8-cddedc0c7ab5" providerId="ADAL" clId="{8F60F612-7D16-4673-A797-71D02D060A9D}" dt="2022-08-31T15:55:01.374" v="917" actId="2696"/>
        <pc:sldMkLst>
          <pc:docMk/>
          <pc:sldMk cId="3911611724" sldId="412"/>
        </pc:sldMkLst>
      </pc:sldChg>
      <pc:sldChg chg="del">
        <pc:chgData name="Fong Di Caterina" userId="921ebc80-ebf6-4926-aeb8-cddedc0c7ab5" providerId="ADAL" clId="{8F60F612-7D16-4673-A797-71D02D060A9D}" dt="2022-08-31T15:55:01.374" v="917" actId="2696"/>
        <pc:sldMkLst>
          <pc:docMk/>
          <pc:sldMk cId="3528927455" sldId="413"/>
        </pc:sldMkLst>
      </pc:sldChg>
      <pc:sldChg chg="add ord">
        <pc:chgData name="Fong Di Caterina" userId="921ebc80-ebf6-4926-aeb8-cddedc0c7ab5" providerId="ADAL" clId="{8F60F612-7D16-4673-A797-71D02D060A9D}" dt="2022-08-31T15:55:37.260" v="920"/>
        <pc:sldMkLst>
          <pc:docMk/>
          <pc:sldMk cId="4267665265" sldId="413"/>
        </pc:sldMkLst>
      </pc:sldChg>
      <pc:sldChg chg="modSp mod">
        <pc:chgData name="Fong Di Caterina" userId="921ebc80-ebf6-4926-aeb8-cddedc0c7ab5" providerId="ADAL" clId="{8F60F612-7D16-4673-A797-71D02D060A9D}" dt="2022-08-31T17:03:39.408" v="2741" actId="5793"/>
        <pc:sldMkLst>
          <pc:docMk/>
          <pc:sldMk cId="30210483" sldId="428"/>
        </pc:sldMkLst>
        <pc:spChg chg="mod">
          <ac:chgData name="Fong Di Caterina" userId="921ebc80-ebf6-4926-aeb8-cddedc0c7ab5" providerId="ADAL" clId="{8F60F612-7D16-4673-A797-71D02D060A9D}" dt="2022-08-31T17:03:39.408" v="2741" actId="5793"/>
          <ac:spMkLst>
            <pc:docMk/>
            <pc:sldMk cId="30210483" sldId="428"/>
            <ac:spMk id="3" creationId="{E87C458C-850B-4641-BE2A-65B1060F5351}"/>
          </ac:spMkLst>
        </pc:spChg>
      </pc:sldChg>
      <pc:sldChg chg="add del">
        <pc:chgData name="Fong Di Caterina" userId="921ebc80-ebf6-4926-aeb8-cddedc0c7ab5" providerId="ADAL" clId="{8F60F612-7D16-4673-A797-71D02D060A9D}" dt="2022-08-31T17:12:01.059" v="3057" actId="47"/>
        <pc:sldMkLst>
          <pc:docMk/>
          <pc:sldMk cId="2200531879" sldId="430"/>
        </pc:sldMkLst>
      </pc:sldChg>
      <pc:sldChg chg="add del">
        <pc:chgData name="Fong Di Caterina" userId="921ebc80-ebf6-4926-aeb8-cddedc0c7ab5" providerId="ADAL" clId="{8F60F612-7D16-4673-A797-71D02D060A9D}" dt="2022-08-31T17:12:00.559" v="3056" actId="47"/>
        <pc:sldMkLst>
          <pc:docMk/>
          <pc:sldMk cId="86235979" sldId="431"/>
        </pc:sldMkLst>
      </pc:sldChg>
      <pc:sldChg chg="modSp mod">
        <pc:chgData name="Fong Di Caterina" userId="921ebc80-ebf6-4926-aeb8-cddedc0c7ab5" providerId="ADAL" clId="{8F60F612-7D16-4673-A797-71D02D060A9D}" dt="2022-08-31T17:02:37.438" v="2706" actId="14100"/>
        <pc:sldMkLst>
          <pc:docMk/>
          <pc:sldMk cId="2499973367" sldId="437"/>
        </pc:sldMkLst>
        <pc:spChg chg="mod">
          <ac:chgData name="Fong Di Caterina" userId="921ebc80-ebf6-4926-aeb8-cddedc0c7ab5" providerId="ADAL" clId="{8F60F612-7D16-4673-A797-71D02D060A9D}" dt="2022-08-31T17:02:37.438" v="2706" actId="14100"/>
          <ac:spMkLst>
            <pc:docMk/>
            <pc:sldMk cId="2499973367" sldId="437"/>
            <ac:spMk id="3" creationId="{E87C458C-850B-4641-BE2A-65B1060F5351}"/>
          </ac:spMkLst>
        </pc:spChg>
      </pc:sldChg>
      <pc:sldChg chg="modSp mod">
        <pc:chgData name="Fong Di Caterina" userId="921ebc80-ebf6-4926-aeb8-cddedc0c7ab5" providerId="ADAL" clId="{8F60F612-7D16-4673-A797-71D02D060A9D}" dt="2022-08-31T15:21:32.324" v="289" actId="20577"/>
        <pc:sldMkLst>
          <pc:docMk/>
          <pc:sldMk cId="2368091101" sldId="440"/>
        </pc:sldMkLst>
        <pc:spChg chg="mod">
          <ac:chgData name="Fong Di Caterina" userId="921ebc80-ebf6-4926-aeb8-cddedc0c7ab5" providerId="ADAL" clId="{8F60F612-7D16-4673-A797-71D02D060A9D}" dt="2022-08-31T15:21:32.324" v="289" actId="20577"/>
          <ac:spMkLst>
            <pc:docMk/>
            <pc:sldMk cId="2368091101" sldId="440"/>
            <ac:spMk id="9" creationId="{AFFC1F6C-9CF1-44DB-ADA0-D82AEFB2BD92}"/>
          </ac:spMkLst>
        </pc:spChg>
      </pc:sldChg>
    </pc:docChg>
  </pc:docChgLst>
  <pc:docChgLst>
    <pc:chgData name="Stacey Kwan" userId="82cee5ff-751d-459d-9e4f-809d18e11f6b" providerId="ADAL" clId="{BD4B01AE-AE05-4F0C-A33D-2D18AF7D2942}"/>
    <pc:docChg chg="undo redo custSel addSld delSld modSld sldOrd">
      <pc:chgData name="Stacey Kwan" userId="82cee5ff-751d-459d-9e4f-809d18e11f6b" providerId="ADAL" clId="{BD4B01AE-AE05-4F0C-A33D-2D18AF7D2942}" dt="2020-09-09T17:39:42.565" v="9070" actId="20577"/>
      <pc:docMkLst>
        <pc:docMk/>
      </pc:docMkLst>
      <pc:sldChg chg="del">
        <pc:chgData name="Stacey Kwan" userId="82cee5ff-751d-459d-9e4f-809d18e11f6b" providerId="ADAL" clId="{BD4B01AE-AE05-4F0C-A33D-2D18AF7D2942}" dt="2020-09-04T17:14:27.432" v="3294" actId="47"/>
        <pc:sldMkLst>
          <pc:docMk/>
          <pc:sldMk cId="4193440063" sldId="269"/>
        </pc:sldMkLst>
      </pc:sldChg>
      <pc:sldChg chg="del">
        <pc:chgData name="Stacey Kwan" userId="82cee5ff-751d-459d-9e4f-809d18e11f6b" providerId="ADAL" clId="{BD4B01AE-AE05-4F0C-A33D-2D18AF7D2942}" dt="2020-09-04T17:14:35.307" v="3298" actId="47"/>
        <pc:sldMkLst>
          <pc:docMk/>
          <pc:sldMk cId="4144980635" sldId="270"/>
        </pc:sldMkLst>
      </pc:sldChg>
      <pc:sldChg chg="modSp del mod">
        <pc:chgData name="Stacey Kwan" userId="82cee5ff-751d-459d-9e4f-809d18e11f6b" providerId="ADAL" clId="{BD4B01AE-AE05-4F0C-A33D-2D18AF7D2942}" dt="2020-09-04T15:20:09.101" v="1524" actId="47"/>
        <pc:sldMkLst>
          <pc:docMk/>
          <pc:sldMk cId="479244820" sldId="272"/>
        </pc:sldMkLst>
        <pc:spChg chg="mod">
          <ac:chgData name="Stacey Kwan" userId="82cee5ff-751d-459d-9e4f-809d18e11f6b" providerId="ADAL" clId="{BD4B01AE-AE05-4F0C-A33D-2D18AF7D2942}" dt="2020-09-04T15:19:52.791" v="1523" actId="14100"/>
          <ac:spMkLst>
            <pc:docMk/>
            <pc:sldMk cId="479244820" sldId="272"/>
            <ac:spMk id="9" creationId="{7FCD76D5-6BDA-4F5B-BA1A-796ABE9DC6A8}"/>
          </ac:spMkLst>
        </pc:spChg>
      </pc:sldChg>
      <pc:sldChg chg="del">
        <pc:chgData name="Stacey Kwan" userId="82cee5ff-751d-459d-9e4f-809d18e11f6b" providerId="ADAL" clId="{BD4B01AE-AE05-4F0C-A33D-2D18AF7D2942}" dt="2020-09-04T17:14:37.772" v="3299" actId="47"/>
        <pc:sldMkLst>
          <pc:docMk/>
          <pc:sldMk cId="683317522" sldId="278"/>
        </pc:sldMkLst>
      </pc:sldChg>
      <pc:sldChg chg="del">
        <pc:chgData name="Stacey Kwan" userId="82cee5ff-751d-459d-9e4f-809d18e11f6b" providerId="ADAL" clId="{BD4B01AE-AE05-4F0C-A33D-2D18AF7D2942}" dt="2020-09-04T17:14:28.492" v="3295" actId="47"/>
        <pc:sldMkLst>
          <pc:docMk/>
          <pc:sldMk cId="2949493776" sldId="284"/>
        </pc:sldMkLst>
      </pc:sldChg>
      <pc:sldChg chg="del">
        <pc:chgData name="Stacey Kwan" userId="82cee5ff-751d-459d-9e4f-809d18e11f6b" providerId="ADAL" clId="{BD4B01AE-AE05-4F0C-A33D-2D18AF7D2942}" dt="2020-09-04T17:14:31.944" v="3297" actId="47"/>
        <pc:sldMkLst>
          <pc:docMk/>
          <pc:sldMk cId="3735062641" sldId="294"/>
        </pc:sldMkLst>
      </pc:sldChg>
      <pc:sldChg chg="modSp mod">
        <pc:chgData name="Stacey Kwan" userId="82cee5ff-751d-459d-9e4f-809d18e11f6b" providerId="ADAL" clId="{BD4B01AE-AE05-4F0C-A33D-2D18AF7D2942}" dt="2020-09-04T17:50:45.822" v="5184" actId="20577"/>
        <pc:sldMkLst>
          <pc:docMk/>
          <pc:sldMk cId="940915975" sldId="298"/>
        </pc:sldMkLst>
        <pc:spChg chg="mod">
          <ac:chgData name="Stacey Kwan" userId="82cee5ff-751d-459d-9e4f-809d18e11f6b" providerId="ADAL" clId="{BD4B01AE-AE05-4F0C-A33D-2D18AF7D2942}" dt="2020-09-04T17:50:45.822" v="5184" actId="20577"/>
          <ac:spMkLst>
            <pc:docMk/>
            <pc:sldMk cId="940915975" sldId="298"/>
            <ac:spMk id="5" creationId="{00000000-0000-0000-0000-000000000000}"/>
          </ac:spMkLst>
        </pc:spChg>
      </pc:sldChg>
      <pc:sldChg chg="modSp mod">
        <pc:chgData name="Stacey Kwan" userId="82cee5ff-751d-459d-9e4f-809d18e11f6b" providerId="ADAL" clId="{BD4B01AE-AE05-4F0C-A33D-2D18AF7D2942}" dt="2020-09-04T15:21:18.078" v="1541" actId="20577"/>
        <pc:sldMkLst>
          <pc:docMk/>
          <pc:sldMk cId="2570449437" sldId="300"/>
        </pc:sldMkLst>
        <pc:spChg chg="mod">
          <ac:chgData name="Stacey Kwan" userId="82cee5ff-751d-459d-9e4f-809d18e11f6b" providerId="ADAL" clId="{BD4B01AE-AE05-4F0C-A33D-2D18AF7D2942}" dt="2020-09-04T15:21:18.078" v="1541" actId="20577"/>
          <ac:spMkLst>
            <pc:docMk/>
            <pc:sldMk cId="2570449437" sldId="300"/>
            <ac:spMk id="3" creationId="{00000000-0000-0000-0000-000000000000}"/>
          </ac:spMkLst>
        </pc:spChg>
      </pc:sldChg>
      <pc:sldChg chg="add">
        <pc:chgData name="Stacey Kwan" userId="82cee5ff-751d-459d-9e4f-809d18e11f6b" providerId="ADAL" clId="{BD4B01AE-AE05-4F0C-A33D-2D18AF7D2942}" dt="2020-09-04T16:44:59.303" v="2189"/>
        <pc:sldMkLst>
          <pc:docMk/>
          <pc:sldMk cId="3105559139" sldId="301"/>
        </pc:sldMkLst>
      </pc:sldChg>
      <pc:sldChg chg="del">
        <pc:chgData name="Stacey Kwan" userId="82cee5ff-751d-459d-9e4f-809d18e11f6b" providerId="ADAL" clId="{BD4B01AE-AE05-4F0C-A33D-2D18AF7D2942}" dt="2020-09-04T16:44:52.168" v="2188" actId="2696"/>
        <pc:sldMkLst>
          <pc:docMk/>
          <pc:sldMk cId="3601447296" sldId="301"/>
        </pc:sldMkLst>
      </pc:sldChg>
      <pc:sldChg chg="modSp mod">
        <pc:chgData name="Stacey Kwan" userId="82cee5ff-751d-459d-9e4f-809d18e11f6b" providerId="ADAL" clId="{BD4B01AE-AE05-4F0C-A33D-2D18AF7D2942}" dt="2020-09-09T13:59:52.746" v="7348" actId="20577"/>
        <pc:sldMkLst>
          <pc:docMk/>
          <pc:sldMk cId="2638483013" sldId="302"/>
        </pc:sldMkLst>
        <pc:spChg chg="mod">
          <ac:chgData name="Stacey Kwan" userId="82cee5ff-751d-459d-9e4f-809d18e11f6b" providerId="ADAL" clId="{BD4B01AE-AE05-4F0C-A33D-2D18AF7D2942}" dt="2020-09-09T13:59:52.746" v="7348" actId="20577"/>
          <ac:spMkLst>
            <pc:docMk/>
            <pc:sldMk cId="2638483013" sldId="302"/>
            <ac:spMk id="5" creationId="{00000000-0000-0000-0000-000000000000}"/>
          </ac:spMkLst>
        </pc:spChg>
      </pc:sldChg>
      <pc:sldChg chg="modSp mod">
        <pc:chgData name="Stacey Kwan" userId="82cee5ff-751d-459d-9e4f-809d18e11f6b" providerId="ADAL" clId="{BD4B01AE-AE05-4F0C-A33D-2D18AF7D2942}" dt="2020-09-04T16:48:48.942" v="2293" actId="20577"/>
        <pc:sldMkLst>
          <pc:docMk/>
          <pc:sldMk cId="474810113" sldId="303"/>
        </pc:sldMkLst>
        <pc:spChg chg="mod">
          <ac:chgData name="Stacey Kwan" userId="82cee5ff-751d-459d-9e4f-809d18e11f6b" providerId="ADAL" clId="{BD4B01AE-AE05-4F0C-A33D-2D18AF7D2942}" dt="2020-09-04T16:48:48.942" v="2293" actId="20577"/>
          <ac:spMkLst>
            <pc:docMk/>
            <pc:sldMk cId="474810113" sldId="303"/>
            <ac:spMk id="5" creationId="{00000000-0000-0000-0000-000000000000}"/>
          </ac:spMkLst>
        </pc:spChg>
      </pc:sldChg>
      <pc:sldChg chg="modSp mod">
        <pc:chgData name="Stacey Kwan" userId="82cee5ff-751d-459d-9e4f-809d18e11f6b" providerId="ADAL" clId="{BD4B01AE-AE05-4F0C-A33D-2D18AF7D2942}" dt="2020-09-04T17:48:24.297" v="5126" actId="20577"/>
        <pc:sldMkLst>
          <pc:docMk/>
          <pc:sldMk cId="184255482" sldId="304"/>
        </pc:sldMkLst>
        <pc:spChg chg="mod">
          <ac:chgData name="Stacey Kwan" userId="82cee5ff-751d-459d-9e4f-809d18e11f6b" providerId="ADAL" clId="{BD4B01AE-AE05-4F0C-A33D-2D18AF7D2942}" dt="2020-09-04T17:48:24.297" v="5126" actId="20577"/>
          <ac:spMkLst>
            <pc:docMk/>
            <pc:sldMk cId="184255482" sldId="304"/>
            <ac:spMk id="4" creationId="{00000000-0000-0000-0000-000000000000}"/>
          </ac:spMkLst>
        </pc:spChg>
        <pc:spChg chg="mod">
          <ac:chgData name="Stacey Kwan" userId="82cee5ff-751d-459d-9e4f-809d18e11f6b" providerId="ADAL" clId="{BD4B01AE-AE05-4F0C-A33D-2D18AF7D2942}" dt="2020-09-04T16:49:06.232" v="2299" actId="20577"/>
          <ac:spMkLst>
            <pc:docMk/>
            <pc:sldMk cId="184255482" sldId="304"/>
            <ac:spMk id="5" creationId="{00000000-0000-0000-0000-000000000000}"/>
          </ac:spMkLst>
        </pc:spChg>
      </pc:sldChg>
      <pc:sldChg chg="modSp mod">
        <pc:chgData name="Stacey Kwan" userId="82cee5ff-751d-459d-9e4f-809d18e11f6b" providerId="ADAL" clId="{BD4B01AE-AE05-4F0C-A33D-2D18AF7D2942}" dt="2020-09-04T16:52:57.143" v="2302" actId="113"/>
        <pc:sldMkLst>
          <pc:docMk/>
          <pc:sldMk cId="395082238" sldId="311"/>
        </pc:sldMkLst>
        <pc:spChg chg="mod">
          <ac:chgData name="Stacey Kwan" userId="82cee5ff-751d-459d-9e4f-809d18e11f6b" providerId="ADAL" clId="{BD4B01AE-AE05-4F0C-A33D-2D18AF7D2942}" dt="2020-09-04T16:52:57.143" v="2302" actId="113"/>
          <ac:spMkLst>
            <pc:docMk/>
            <pc:sldMk cId="395082238" sldId="311"/>
            <ac:spMk id="7" creationId="{00000000-0000-0000-0000-000000000000}"/>
          </ac:spMkLst>
        </pc:spChg>
      </pc:sldChg>
      <pc:sldChg chg="modSp mod ord">
        <pc:chgData name="Stacey Kwan" userId="82cee5ff-751d-459d-9e4f-809d18e11f6b" providerId="ADAL" clId="{BD4B01AE-AE05-4F0C-A33D-2D18AF7D2942}" dt="2020-09-04T16:53:44.982" v="2306"/>
        <pc:sldMkLst>
          <pc:docMk/>
          <pc:sldMk cId="4118097390" sldId="312"/>
        </pc:sldMkLst>
        <pc:spChg chg="mod">
          <ac:chgData name="Stacey Kwan" userId="82cee5ff-751d-459d-9e4f-809d18e11f6b" providerId="ADAL" clId="{BD4B01AE-AE05-4F0C-A33D-2D18AF7D2942}" dt="2020-09-04T16:51:35.072" v="2301" actId="113"/>
          <ac:spMkLst>
            <pc:docMk/>
            <pc:sldMk cId="4118097390" sldId="312"/>
            <ac:spMk id="5" creationId="{00000000-0000-0000-0000-000000000000}"/>
          </ac:spMkLst>
        </pc:spChg>
      </pc:sldChg>
      <pc:sldChg chg="ord">
        <pc:chgData name="Stacey Kwan" userId="82cee5ff-751d-459d-9e4f-809d18e11f6b" providerId="ADAL" clId="{BD4B01AE-AE05-4F0C-A33D-2D18AF7D2942}" dt="2020-09-04T18:00:19.522" v="6239"/>
        <pc:sldMkLst>
          <pc:docMk/>
          <pc:sldMk cId="2067131920" sldId="313"/>
        </pc:sldMkLst>
      </pc:sldChg>
      <pc:sldChg chg="ord">
        <pc:chgData name="Stacey Kwan" userId="82cee5ff-751d-459d-9e4f-809d18e11f6b" providerId="ADAL" clId="{BD4B01AE-AE05-4F0C-A33D-2D18AF7D2942}" dt="2020-09-04T18:00:19.522" v="6239"/>
        <pc:sldMkLst>
          <pc:docMk/>
          <pc:sldMk cId="279977017" sldId="314"/>
        </pc:sldMkLst>
      </pc:sldChg>
      <pc:sldChg chg="ord">
        <pc:chgData name="Stacey Kwan" userId="82cee5ff-751d-459d-9e4f-809d18e11f6b" providerId="ADAL" clId="{BD4B01AE-AE05-4F0C-A33D-2D18AF7D2942}" dt="2020-09-04T18:00:19.522" v="6239"/>
        <pc:sldMkLst>
          <pc:docMk/>
          <pc:sldMk cId="366940011" sldId="315"/>
        </pc:sldMkLst>
      </pc:sldChg>
      <pc:sldChg chg="addSp delSp modSp mod ord">
        <pc:chgData name="Stacey Kwan" userId="82cee5ff-751d-459d-9e4f-809d18e11f6b" providerId="ADAL" clId="{BD4B01AE-AE05-4F0C-A33D-2D18AF7D2942}" dt="2020-09-09T17:33:42.727" v="8836" actId="20577"/>
        <pc:sldMkLst>
          <pc:docMk/>
          <pc:sldMk cId="3679014297" sldId="317"/>
        </pc:sldMkLst>
        <pc:spChg chg="mod">
          <ac:chgData name="Stacey Kwan" userId="82cee5ff-751d-459d-9e4f-809d18e11f6b" providerId="ADAL" clId="{BD4B01AE-AE05-4F0C-A33D-2D18AF7D2942}" dt="2020-09-09T17:33:42.727" v="8836" actId="20577"/>
          <ac:spMkLst>
            <pc:docMk/>
            <pc:sldMk cId="3679014297" sldId="317"/>
            <ac:spMk id="5" creationId="{00000000-0000-0000-0000-000000000000}"/>
          </ac:spMkLst>
        </pc:spChg>
        <pc:spChg chg="add mod">
          <ac:chgData name="Stacey Kwan" userId="82cee5ff-751d-459d-9e4f-809d18e11f6b" providerId="ADAL" clId="{BD4B01AE-AE05-4F0C-A33D-2D18AF7D2942}" dt="2020-09-09T17:27:45.770" v="7503"/>
          <ac:spMkLst>
            <pc:docMk/>
            <pc:sldMk cId="3679014297" sldId="317"/>
            <ac:spMk id="6" creationId="{30FBD518-8D1B-4281-8DB8-17B2E61A9EDC}"/>
          </ac:spMkLst>
        </pc:spChg>
        <pc:graphicFrameChg chg="add del mod">
          <ac:chgData name="Stacey Kwan" userId="82cee5ff-751d-459d-9e4f-809d18e11f6b" providerId="ADAL" clId="{BD4B01AE-AE05-4F0C-A33D-2D18AF7D2942}" dt="2020-09-09T17:28:10.740" v="7601" actId="478"/>
          <ac:graphicFrameMkLst>
            <pc:docMk/>
            <pc:sldMk cId="3679014297" sldId="317"/>
            <ac:graphicFrameMk id="3" creationId="{D79C413A-0302-47B8-ACCE-CD02DFC017B7}"/>
          </ac:graphicFrameMkLst>
        </pc:graphicFrameChg>
      </pc:sldChg>
      <pc:sldChg chg="modSp mod">
        <pc:chgData name="Stacey Kwan" userId="82cee5ff-751d-459d-9e4f-809d18e11f6b" providerId="ADAL" clId="{BD4B01AE-AE05-4F0C-A33D-2D18AF7D2942}" dt="2020-09-04T15:18:19.770" v="1520" actId="20577"/>
        <pc:sldMkLst>
          <pc:docMk/>
          <pc:sldMk cId="3772014044" sldId="318"/>
        </pc:sldMkLst>
        <pc:spChg chg="mod">
          <ac:chgData name="Stacey Kwan" userId="82cee5ff-751d-459d-9e4f-809d18e11f6b" providerId="ADAL" clId="{BD4B01AE-AE05-4F0C-A33D-2D18AF7D2942}" dt="2020-09-04T15:18:19.770" v="1520" actId="20577"/>
          <ac:spMkLst>
            <pc:docMk/>
            <pc:sldMk cId="3772014044" sldId="318"/>
            <ac:spMk id="17" creationId="{00000000-0000-0000-0000-000000000000}"/>
          </ac:spMkLst>
        </pc:spChg>
      </pc:sldChg>
      <pc:sldChg chg="add">
        <pc:chgData name="Stacey Kwan" userId="82cee5ff-751d-459d-9e4f-809d18e11f6b" providerId="ADAL" clId="{BD4B01AE-AE05-4F0C-A33D-2D18AF7D2942}" dt="2020-09-04T16:44:59.303" v="2189"/>
        <pc:sldMkLst>
          <pc:docMk/>
          <pc:sldMk cId="2640878705" sldId="321"/>
        </pc:sldMkLst>
      </pc:sldChg>
      <pc:sldChg chg="del">
        <pc:chgData name="Stacey Kwan" userId="82cee5ff-751d-459d-9e4f-809d18e11f6b" providerId="ADAL" clId="{BD4B01AE-AE05-4F0C-A33D-2D18AF7D2942}" dt="2020-09-04T16:44:52.168" v="2188" actId="2696"/>
        <pc:sldMkLst>
          <pc:docMk/>
          <pc:sldMk cId="3396544053" sldId="321"/>
        </pc:sldMkLst>
      </pc:sldChg>
      <pc:sldChg chg="del">
        <pc:chgData name="Stacey Kwan" userId="82cee5ff-751d-459d-9e4f-809d18e11f6b" providerId="ADAL" clId="{BD4B01AE-AE05-4F0C-A33D-2D18AF7D2942}" dt="2020-09-04T16:44:52.168" v="2188" actId="2696"/>
        <pc:sldMkLst>
          <pc:docMk/>
          <pc:sldMk cId="2130126489" sldId="322"/>
        </pc:sldMkLst>
      </pc:sldChg>
      <pc:sldChg chg="add">
        <pc:chgData name="Stacey Kwan" userId="82cee5ff-751d-459d-9e4f-809d18e11f6b" providerId="ADAL" clId="{BD4B01AE-AE05-4F0C-A33D-2D18AF7D2942}" dt="2020-09-04T16:44:59.303" v="2189"/>
        <pc:sldMkLst>
          <pc:docMk/>
          <pc:sldMk cId="2676074857" sldId="322"/>
        </pc:sldMkLst>
      </pc:sldChg>
      <pc:sldChg chg="del">
        <pc:chgData name="Stacey Kwan" userId="82cee5ff-751d-459d-9e4f-809d18e11f6b" providerId="ADAL" clId="{BD4B01AE-AE05-4F0C-A33D-2D18AF7D2942}" dt="2020-09-04T16:44:52.168" v="2188" actId="2696"/>
        <pc:sldMkLst>
          <pc:docMk/>
          <pc:sldMk cId="267581472" sldId="323"/>
        </pc:sldMkLst>
      </pc:sldChg>
      <pc:sldChg chg="add">
        <pc:chgData name="Stacey Kwan" userId="82cee5ff-751d-459d-9e4f-809d18e11f6b" providerId="ADAL" clId="{BD4B01AE-AE05-4F0C-A33D-2D18AF7D2942}" dt="2020-09-04T16:44:59.303" v="2189"/>
        <pc:sldMkLst>
          <pc:docMk/>
          <pc:sldMk cId="398603992" sldId="323"/>
        </pc:sldMkLst>
      </pc:sldChg>
      <pc:sldChg chg="del">
        <pc:chgData name="Stacey Kwan" userId="82cee5ff-751d-459d-9e4f-809d18e11f6b" providerId="ADAL" clId="{BD4B01AE-AE05-4F0C-A33D-2D18AF7D2942}" dt="2020-09-04T16:44:52.168" v="2188" actId="2696"/>
        <pc:sldMkLst>
          <pc:docMk/>
          <pc:sldMk cId="1321380394" sldId="324"/>
        </pc:sldMkLst>
      </pc:sldChg>
      <pc:sldChg chg="add">
        <pc:chgData name="Stacey Kwan" userId="82cee5ff-751d-459d-9e4f-809d18e11f6b" providerId="ADAL" clId="{BD4B01AE-AE05-4F0C-A33D-2D18AF7D2942}" dt="2020-09-04T16:44:59.303" v="2189"/>
        <pc:sldMkLst>
          <pc:docMk/>
          <pc:sldMk cId="4193651275" sldId="324"/>
        </pc:sldMkLst>
      </pc:sldChg>
      <pc:sldChg chg="add">
        <pc:chgData name="Stacey Kwan" userId="82cee5ff-751d-459d-9e4f-809d18e11f6b" providerId="ADAL" clId="{BD4B01AE-AE05-4F0C-A33D-2D18AF7D2942}" dt="2020-09-04T16:44:59.303" v="2189"/>
        <pc:sldMkLst>
          <pc:docMk/>
          <pc:sldMk cId="3408809952" sldId="325"/>
        </pc:sldMkLst>
      </pc:sldChg>
      <pc:sldChg chg="del">
        <pc:chgData name="Stacey Kwan" userId="82cee5ff-751d-459d-9e4f-809d18e11f6b" providerId="ADAL" clId="{BD4B01AE-AE05-4F0C-A33D-2D18AF7D2942}" dt="2020-09-04T16:44:52.168" v="2188" actId="2696"/>
        <pc:sldMkLst>
          <pc:docMk/>
          <pc:sldMk cId="4050099776" sldId="325"/>
        </pc:sldMkLst>
      </pc:sldChg>
      <pc:sldChg chg="add">
        <pc:chgData name="Stacey Kwan" userId="82cee5ff-751d-459d-9e4f-809d18e11f6b" providerId="ADAL" clId="{BD4B01AE-AE05-4F0C-A33D-2D18AF7D2942}" dt="2020-09-04T16:44:59.303" v="2189"/>
        <pc:sldMkLst>
          <pc:docMk/>
          <pc:sldMk cId="2628039597" sldId="326"/>
        </pc:sldMkLst>
      </pc:sldChg>
      <pc:sldChg chg="del">
        <pc:chgData name="Stacey Kwan" userId="82cee5ff-751d-459d-9e4f-809d18e11f6b" providerId="ADAL" clId="{BD4B01AE-AE05-4F0C-A33D-2D18AF7D2942}" dt="2020-09-04T16:44:52.168" v="2188" actId="2696"/>
        <pc:sldMkLst>
          <pc:docMk/>
          <pc:sldMk cId="4258345112" sldId="326"/>
        </pc:sldMkLst>
      </pc:sldChg>
      <pc:sldChg chg="del">
        <pc:chgData name="Stacey Kwan" userId="82cee5ff-751d-459d-9e4f-809d18e11f6b" providerId="ADAL" clId="{BD4B01AE-AE05-4F0C-A33D-2D18AF7D2942}" dt="2020-09-04T16:44:52.168" v="2188" actId="2696"/>
        <pc:sldMkLst>
          <pc:docMk/>
          <pc:sldMk cId="820302526" sldId="327"/>
        </pc:sldMkLst>
      </pc:sldChg>
      <pc:sldChg chg="add">
        <pc:chgData name="Stacey Kwan" userId="82cee5ff-751d-459d-9e4f-809d18e11f6b" providerId="ADAL" clId="{BD4B01AE-AE05-4F0C-A33D-2D18AF7D2942}" dt="2020-09-04T16:44:59.303" v="2189"/>
        <pc:sldMkLst>
          <pc:docMk/>
          <pc:sldMk cId="2450829938" sldId="327"/>
        </pc:sldMkLst>
      </pc:sldChg>
      <pc:sldChg chg="del">
        <pc:chgData name="Stacey Kwan" userId="82cee5ff-751d-459d-9e4f-809d18e11f6b" providerId="ADAL" clId="{BD4B01AE-AE05-4F0C-A33D-2D18AF7D2942}" dt="2020-09-04T16:44:52.168" v="2188" actId="2696"/>
        <pc:sldMkLst>
          <pc:docMk/>
          <pc:sldMk cId="2655151858" sldId="328"/>
        </pc:sldMkLst>
      </pc:sldChg>
      <pc:sldChg chg="add">
        <pc:chgData name="Stacey Kwan" userId="82cee5ff-751d-459d-9e4f-809d18e11f6b" providerId="ADAL" clId="{BD4B01AE-AE05-4F0C-A33D-2D18AF7D2942}" dt="2020-09-04T16:44:59.303" v="2189"/>
        <pc:sldMkLst>
          <pc:docMk/>
          <pc:sldMk cId="3866643148" sldId="328"/>
        </pc:sldMkLst>
      </pc:sldChg>
      <pc:sldChg chg="add">
        <pc:chgData name="Stacey Kwan" userId="82cee5ff-751d-459d-9e4f-809d18e11f6b" providerId="ADAL" clId="{BD4B01AE-AE05-4F0C-A33D-2D18AF7D2942}" dt="2020-09-04T16:44:59.303" v="2189"/>
        <pc:sldMkLst>
          <pc:docMk/>
          <pc:sldMk cId="341715236" sldId="329"/>
        </pc:sldMkLst>
      </pc:sldChg>
      <pc:sldChg chg="del">
        <pc:chgData name="Stacey Kwan" userId="82cee5ff-751d-459d-9e4f-809d18e11f6b" providerId="ADAL" clId="{BD4B01AE-AE05-4F0C-A33D-2D18AF7D2942}" dt="2020-09-04T16:44:52.168" v="2188" actId="2696"/>
        <pc:sldMkLst>
          <pc:docMk/>
          <pc:sldMk cId="2264615597" sldId="329"/>
        </pc:sldMkLst>
      </pc:sldChg>
      <pc:sldChg chg="add">
        <pc:chgData name="Stacey Kwan" userId="82cee5ff-751d-459d-9e4f-809d18e11f6b" providerId="ADAL" clId="{BD4B01AE-AE05-4F0C-A33D-2D18AF7D2942}" dt="2020-09-04T16:44:59.303" v="2189"/>
        <pc:sldMkLst>
          <pc:docMk/>
          <pc:sldMk cId="1762379972" sldId="330"/>
        </pc:sldMkLst>
      </pc:sldChg>
      <pc:sldChg chg="del">
        <pc:chgData name="Stacey Kwan" userId="82cee5ff-751d-459d-9e4f-809d18e11f6b" providerId="ADAL" clId="{BD4B01AE-AE05-4F0C-A33D-2D18AF7D2942}" dt="2020-09-04T16:44:52.168" v="2188" actId="2696"/>
        <pc:sldMkLst>
          <pc:docMk/>
          <pc:sldMk cId="3564058700" sldId="330"/>
        </pc:sldMkLst>
      </pc:sldChg>
      <pc:sldChg chg="add">
        <pc:chgData name="Stacey Kwan" userId="82cee5ff-751d-459d-9e4f-809d18e11f6b" providerId="ADAL" clId="{BD4B01AE-AE05-4F0C-A33D-2D18AF7D2942}" dt="2020-09-04T16:44:59.303" v="2189"/>
        <pc:sldMkLst>
          <pc:docMk/>
          <pc:sldMk cId="2326608997" sldId="331"/>
        </pc:sldMkLst>
      </pc:sldChg>
      <pc:sldChg chg="del">
        <pc:chgData name="Stacey Kwan" userId="82cee5ff-751d-459d-9e4f-809d18e11f6b" providerId="ADAL" clId="{BD4B01AE-AE05-4F0C-A33D-2D18AF7D2942}" dt="2020-09-04T16:44:52.168" v="2188" actId="2696"/>
        <pc:sldMkLst>
          <pc:docMk/>
          <pc:sldMk cId="4153380414" sldId="331"/>
        </pc:sldMkLst>
      </pc:sldChg>
      <pc:sldChg chg="del">
        <pc:chgData name="Stacey Kwan" userId="82cee5ff-751d-459d-9e4f-809d18e11f6b" providerId="ADAL" clId="{BD4B01AE-AE05-4F0C-A33D-2D18AF7D2942}" dt="2020-09-04T16:44:52.168" v="2188" actId="2696"/>
        <pc:sldMkLst>
          <pc:docMk/>
          <pc:sldMk cId="1989758530" sldId="332"/>
        </pc:sldMkLst>
      </pc:sldChg>
      <pc:sldChg chg="add">
        <pc:chgData name="Stacey Kwan" userId="82cee5ff-751d-459d-9e4f-809d18e11f6b" providerId="ADAL" clId="{BD4B01AE-AE05-4F0C-A33D-2D18AF7D2942}" dt="2020-09-04T16:44:59.303" v="2189"/>
        <pc:sldMkLst>
          <pc:docMk/>
          <pc:sldMk cId="2059448392" sldId="332"/>
        </pc:sldMkLst>
      </pc:sldChg>
      <pc:sldChg chg="add">
        <pc:chgData name="Stacey Kwan" userId="82cee5ff-751d-459d-9e4f-809d18e11f6b" providerId="ADAL" clId="{BD4B01AE-AE05-4F0C-A33D-2D18AF7D2942}" dt="2020-09-04T16:44:59.303" v="2189"/>
        <pc:sldMkLst>
          <pc:docMk/>
          <pc:sldMk cId="1290464267" sldId="333"/>
        </pc:sldMkLst>
      </pc:sldChg>
      <pc:sldChg chg="del">
        <pc:chgData name="Stacey Kwan" userId="82cee5ff-751d-459d-9e4f-809d18e11f6b" providerId="ADAL" clId="{BD4B01AE-AE05-4F0C-A33D-2D18AF7D2942}" dt="2020-09-04T16:44:52.168" v="2188" actId="2696"/>
        <pc:sldMkLst>
          <pc:docMk/>
          <pc:sldMk cId="3281190289" sldId="333"/>
        </pc:sldMkLst>
      </pc:sldChg>
      <pc:sldChg chg="add">
        <pc:chgData name="Stacey Kwan" userId="82cee5ff-751d-459d-9e4f-809d18e11f6b" providerId="ADAL" clId="{BD4B01AE-AE05-4F0C-A33D-2D18AF7D2942}" dt="2020-09-04T16:44:59.303" v="2189"/>
        <pc:sldMkLst>
          <pc:docMk/>
          <pc:sldMk cId="19832124" sldId="334"/>
        </pc:sldMkLst>
      </pc:sldChg>
      <pc:sldChg chg="del">
        <pc:chgData name="Stacey Kwan" userId="82cee5ff-751d-459d-9e4f-809d18e11f6b" providerId="ADAL" clId="{BD4B01AE-AE05-4F0C-A33D-2D18AF7D2942}" dt="2020-09-04T16:44:52.168" v="2188" actId="2696"/>
        <pc:sldMkLst>
          <pc:docMk/>
          <pc:sldMk cId="792476400" sldId="334"/>
        </pc:sldMkLst>
      </pc:sldChg>
      <pc:sldChg chg="add">
        <pc:chgData name="Stacey Kwan" userId="82cee5ff-751d-459d-9e4f-809d18e11f6b" providerId="ADAL" clId="{BD4B01AE-AE05-4F0C-A33D-2D18AF7D2942}" dt="2020-09-04T16:44:59.303" v="2189"/>
        <pc:sldMkLst>
          <pc:docMk/>
          <pc:sldMk cId="3363710079" sldId="335"/>
        </pc:sldMkLst>
      </pc:sldChg>
      <pc:sldChg chg="del">
        <pc:chgData name="Stacey Kwan" userId="82cee5ff-751d-459d-9e4f-809d18e11f6b" providerId="ADAL" clId="{BD4B01AE-AE05-4F0C-A33D-2D18AF7D2942}" dt="2020-09-04T16:44:52.168" v="2188" actId="2696"/>
        <pc:sldMkLst>
          <pc:docMk/>
          <pc:sldMk cId="3968455414" sldId="335"/>
        </pc:sldMkLst>
      </pc:sldChg>
      <pc:sldChg chg="add">
        <pc:chgData name="Stacey Kwan" userId="82cee5ff-751d-459d-9e4f-809d18e11f6b" providerId="ADAL" clId="{BD4B01AE-AE05-4F0C-A33D-2D18AF7D2942}" dt="2020-09-04T16:44:59.303" v="2189"/>
        <pc:sldMkLst>
          <pc:docMk/>
          <pc:sldMk cId="2623212846" sldId="336"/>
        </pc:sldMkLst>
      </pc:sldChg>
      <pc:sldChg chg="del">
        <pc:chgData name="Stacey Kwan" userId="82cee5ff-751d-459d-9e4f-809d18e11f6b" providerId="ADAL" clId="{BD4B01AE-AE05-4F0C-A33D-2D18AF7D2942}" dt="2020-09-04T16:44:52.168" v="2188" actId="2696"/>
        <pc:sldMkLst>
          <pc:docMk/>
          <pc:sldMk cId="3129685650" sldId="336"/>
        </pc:sldMkLst>
      </pc:sldChg>
      <pc:sldChg chg="del">
        <pc:chgData name="Stacey Kwan" userId="82cee5ff-751d-459d-9e4f-809d18e11f6b" providerId="ADAL" clId="{BD4B01AE-AE05-4F0C-A33D-2D18AF7D2942}" dt="2020-09-04T16:44:52.168" v="2188" actId="2696"/>
        <pc:sldMkLst>
          <pc:docMk/>
          <pc:sldMk cId="2357119160" sldId="337"/>
        </pc:sldMkLst>
      </pc:sldChg>
      <pc:sldChg chg="add">
        <pc:chgData name="Stacey Kwan" userId="82cee5ff-751d-459d-9e4f-809d18e11f6b" providerId="ADAL" clId="{BD4B01AE-AE05-4F0C-A33D-2D18AF7D2942}" dt="2020-09-04T16:44:59.303" v="2189"/>
        <pc:sldMkLst>
          <pc:docMk/>
          <pc:sldMk cId="4191256768" sldId="337"/>
        </pc:sldMkLst>
      </pc:sldChg>
      <pc:sldChg chg="del">
        <pc:chgData name="Stacey Kwan" userId="82cee5ff-751d-459d-9e4f-809d18e11f6b" providerId="ADAL" clId="{BD4B01AE-AE05-4F0C-A33D-2D18AF7D2942}" dt="2020-09-04T16:44:52.168" v="2188" actId="2696"/>
        <pc:sldMkLst>
          <pc:docMk/>
          <pc:sldMk cId="785051889" sldId="338"/>
        </pc:sldMkLst>
      </pc:sldChg>
      <pc:sldChg chg="add">
        <pc:chgData name="Stacey Kwan" userId="82cee5ff-751d-459d-9e4f-809d18e11f6b" providerId="ADAL" clId="{BD4B01AE-AE05-4F0C-A33D-2D18AF7D2942}" dt="2020-09-04T16:44:59.303" v="2189"/>
        <pc:sldMkLst>
          <pc:docMk/>
          <pc:sldMk cId="3713797241" sldId="338"/>
        </pc:sldMkLst>
      </pc:sldChg>
      <pc:sldChg chg="del">
        <pc:chgData name="Stacey Kwan" userId="82cee5ff-751d-459d-9e4f-809d18e11f6b" providerId="ADAL" clId="{BD4B01AE-AE05-4F0C-A33D-2D18AF7D2942}" dt="2020-09-04T17:14:30.907" v="3296" actId="47"/>
        <pc:sldMkLst>
          <pc:docMk/>
          <pc:sldMk cId="838943963" sldId="341"/>
        </pc:sldMkLst>
      </pc:sldChg>
      <pc:sldChg chg="add ord">
        <pc:chgData name="Stacey Kwan" userId="82cee5ff-751d-459d-9e4f-809d18e11f6b" providerId="ADAL" clId="{BD4B01AE-AE05-4F0C-A33D-2D18AF7D2942}" dt="2020-09-04T17:05:12.882" v="2735"/>
        <pc:sldMkLst>
          <pc:docMk/>
          <pc:sldMk cId="607927538" sldId="343"/>
        </pc:sldMkLst>
      </pc:sldChg>
      <pc:sldChg chg="modSp del mod">
        <pc:chgData name="Stacey Kwan" userId="82cee5ff-751d-459d-9e4f-809d18e11f6b" providerId="ADAL" clId="{BD4B01AE-AE05-4F0C-A33D-2D18AF7D2942}" dt="2020-09-04T16:44:52.168" v="2188" actId="2696"/>
        <pc:sldMkLst>
          <pc:docMk/>
          <pc:sldMk cId="3084335556" sldId="343"/>
        </pc:sldMkLst>
        <pc:spChg chg="mod">
          <ac:chgData name="Stacey Kwan" userId="82cee5ff-751d-459d-9e4f-809d18e11f6b" providerId="ADAL" clId="{BD4B01AE-AE05-4F0C-A33D-2D18AF7D2942}" dt="2020-09-04T14:44:42.641" v="0" actId="20577"/>
          <ac:spMkLst>
            <pc:docMk/>
            <pc:sldMk cId="3084335556" sldId="343"/>
            <ac:spMk id="5" creationId="{00000000-0000-0000-0000-000000000000}"/>
          </ac:spMkLst>
        </pc:spChg>
      </pc:sldChg>
      <pc:sldChg chg="modSp del mod">
        <pc:chgData name="Stacey Kwan" userId="82cee5ff-751d-459d-9e4f-809d18e11f6b" providerId="ADAL" clId="{BD4B01AE-AE05-4F0C-A33D-2D18AF7D2942}" dt="2020-09-04T16:44:52.168" v="2188" actId="2696"/>
        <pc:sldMkLst>
          <pc:docMk/>
          <pc:sldMk cId="897378402" sldId="344"/>
        </pc:sldMkLst>
        <pc:spChg chg="mod">
          <ac:chgData name="Stacey Kwan" userId="82cee5ff-751d-459d-9e4f-809d18e11f6b" providerId="ADAL" clId="{BD4B01AE-AE05-4F0C-A33D-2D18AF7D2942}" dt="2020-09-04T14:45:07.391" v="2" actId="207"/>
          <ac:spMkLst>
            <pc:docMk/>
            <pc:sldMk cId="897378402" sldId="344"/>
            <ac:spMk id="5" creationId="{069C0C92-4A23-47B8-908A-28D0470947B8}"/>
          </ac:spMkLst>
        </pc:spChg>
        <pc:picChg chg="mod">
          <ac:chgData name="Stacey Kwan" userId="82cee5ff-751d-459d-9e4f-809d18e11f6b" providerId="ADAL" clId="{BD4B01AE-AE05-4F0C-A33D-2D18AF7D2942}" dt="2020-09-04T14:45:14.190" v="4" actId="14861"/>
          <ac:picMkLst>
            <pc:docMk/>
            <pc:sldMk cId="897378402" sldId="344"/>
            <ac:picMk id="3" creationId="{556CB61D-47AB-4855-81C6-1686D0A1FDE4}"/>
          </ac:picMkLst>
        </pc:picChg>
      </pc:sldChg>
      <pc:sldChg chg="add">
        <pc:chgData name="Stacey Kwan" userId="82cee5ff-751d-459d-9e4f-809d18e11f6b" providerId="ADAL" clId="{BD4B01AE-AE05-4F0C-A33D-2D18AF7D2942}" dt="2020-09-04T16:44:59.303" v="2189"/>
        <pc:sldMkLst>
          <pc:docMk/>
          <pc:sldMk cId="3309932101" sldId="344"/>
        </pc:sldMkLst>
      </pc:sldChg>
      <pc:sldChg chg="add">
        <pc:chgData name="Stacey Kwan" userId="82cee5ff-751d-459d-9e4f-809d18e11f6b" providerId="ADAL" clId="{BD4B01AE-AE05-4F0C-A33D-2D18AF7D2942}" dt="2020-09-04T16:44:59.303" v="2189"/>
        <pc:sldMkLst>
          <pc:docMk/>
          <pc:sldMk cId="167227677" sldId="345"/>
        </pc:sldMkLst>
      </pc:sldChg>
      <pc:sldChg chg="modSp del mod">
        <pc:chgData name="Stacey Kwan" userId="82cee5ff-751d-459d-9e4f-809d18e11f6b" providerId="ADAL" clId="{BD4B01AE-AE05-4F0C-A33D-2D18AF7D2942}" dt="2020-09-04T16:44:52.168" v="2188" actId="2696"/>
        <pc:sldMkLst>
          <pc:docMk/>
          <pc:sldMk cId="1767336740" sldId="345"/>
        </pc:sldMkLst>
        <pc:picChg chg="mod">
          <ac:chgData name="Stacey Kwan" userId="82cee5ff-751d-459d-9e4f-809d18e11f6b" providerId="ADAL" clId="{BD4B01AE-AE05-4F0C-A33D-2D18AF7D2942}" dt="2020-09-04T14:45:28.581" v="5" actId="208"/>
          <ac:picMkLst>
            <pc:docMk/>
            <pc:sldMk cId="1767336740" sldId="345"/>
            <ac:picMk id="9" creationId="{427EB20D-B9BA-4D2E-89AE-0FA4FFD10AB3}"/>
          </ac:picMkLst>
        </pc:picChg>
      </pc:sldChg>
      <pc:sldChg chg="modSp del mod">
        <pc:chgData name="Stacey Kwan" userId="82cee5ff-751d-459d-9e4f-809d18e11f6b" providerId="ADAL" clId="{BD4B01AE-AE05-4F0C-A33D-2D18AF7D2942}" dt="2020-09-04T16:44:52.168" v="2188" actId="2696"/>
        <pc:sldMkLst>
          <pc:docMk/>
          <pc:sldMk cId="2151636235" sldId="346"/>
        </pc:sldMkLst>
        <pc:picChg chg="mod">
          <ac:chgData name="Stacey Kwan" userId="82cee5ff-751d-459d-9e4f-809d18e11f6b" providerId="ADAL" clId="{BD4B01AE-AE05-4F0C-A33D-2D18AF7D2942}" dt="2020-09-04T14:45:35.221" v="6" actId="208"/>
          <ac:picMkLst>
            <pc:docMk/>
            <pc:sldMk cId="2151636235" sldId="346"/>
            <ac:picMk id="2" creationId="{8AE4D813-84FB-4A20-B26B-816CAEB6D687}"/>
          </ac:picMkLst>
        </pc:picChg>
      </pc:sldChg>
      <pc:sldChg chg="add">
        <pc:chgData name="Stacey Kwan" userId="82cee5ff-751d-459d-9e4f-809d18e11f6b" providerId="ADAL" clId="{BD4B01AE-AE05-4F0C-A33D-2D18AF7D2942}" dt="2020-09-04T16:44:59.303" v="2189"/>
        <pc:sldMkLst>
          <pc:docMk/>
          <pc:sldMk cId="2817286578" sldId="346"/>
        </pc:sldMkLst>
      </pc:sldChg>
      <pc:sldChg chg="add">
        <pc:chgData name="Stacey Kwan" userId="82cee5ff-751d-459d-9e4f-809d18e11f6b" providerId="ADAL" clId="{BD4B01AE-AE05-4F0C-A33D-2D18AF7D2942}" dt="2020-09-04T16:44:59.303" v="2189"/>
        <pc:sldMkLst>
          <pc:docMk/>
          <pc:sldMk cId="621713203" sldId="347"/>
        </pc:sldMkLst>
      </pc:sldChg>
      <pc:sldChg chg="modSp del mod">
        <pc:chgData name="Stacey Kwan" userId="82cee5ff-751d-459d-9e4f-809d18e11f6b" providerId="ADAL" clId="{BD4B01AE-AE05-4F0C-A33D-2D18AF7D2942}" dt="2020-09-04T16:44:52.168" v="2188" actId="2696"/>
        <pc:sldMkLst>
          <pc:docMk/>
          <pc:sldMk cId="980342808" sldId="347"/>
        </pc:sldMkLst>
        <pc:picChg chg="mod">
          <ac:chgData name="Stacey Kwan" userId="82cee5ff-751d-459d-9e4f-809d18e11f6b" providerId="ADAL" clId="{BD4B01AE-AE05-4F0C-A33D-2D18AF7D2942}" dt="2020-09-04T14:45:39.311" v="7" actId="208"/>
          <ac:picMkLst>
            <pc:docMk/>
            <pc:sldMk cId="980342808" sldId="347"/>
            <ac:picMk id="5" creationId="{C6245543-051D-4FA0-8C99-24E22CABF3ED}"/>
          </ac:picMkLst>
        </pc:picChg>
      </pc:sldChg>
      <pc:sldChg chg="add">
        <pc:chgData name="Stacey Kwan" userId="82cee5ff-751d-459d-9e4f-809d18e11f6b" providerId="ADAL" clId="{BD4B01AE-AE05-4F0C-A33D-2D18AF7D2942}" dt="2020-09-04T16:44:59.303" v="2189"/>
        <pc:sldMkLst>
          <pc:docMk/>
          <pc:sldMk cId="1600812845" sldId="349"/>
        </pc:sldMkLst>
      </pc:sldChg>
      <pc:sldChg chg="modSp del mod">
        <pc:chgData name="Stacey Kwan" userId="82cee5ff-751d-459d-9e4f-809d18e11f6b" providerId="ADAL" clId="{BD4B01AE-AE05-4F0C-A33D-2D18AF7D2942}" dt="2020-09-04T16:44:52.168" v="2188" actId="2696"/>
        <pc:sldMkLst>
          <pc:docMk/>
          <pc:sldMk cId="1769471547" sldId="349"/>
        </pc:sldMkLst>
        <pc:spChg chg="mod">
          <ac:chgData name="Stacey Kwan" userId="82cee5ff-751d-459d-9e4f-809d18e11f6b" providerId="ADAL" clId="{BD4B01AE-AE05-4F0C-A33D-2D18AF7D2942}" dt="2020-09-04T14:46:07.756" v="15" actId="20577"/>
          <ac:spMkLst>
            <pc:docMk/>
            <pc:sldMk cId="1769471547" sldId="349"/>
            <ac:spMk id="7" creationId="{00000000-0000-0000-0000-000000000000}"/>
          </ac:spMkLst>
        </pc:spChg>
      </pc:sldChg>
      <pc:sldChg chg="del">
        <pc:chgData name="Stacey Kwan" userId="82cee5ff-751d-459d-9e4f-809d18e11f6b" providerId="ADAL" clId="{BD4B01AE-AE05-4F0C-A33D-2D18AF7D2942}" dt="2020-09-04T17:14:25.733" v="3293" actId="47"/>
        <pc:sldMkLst>
          <pc:docMk/>
          <pc:sldMk cId="2346481117" sldId="350"/>
        </pc:sldMkLst>
      </pc:sldChg>
      <pc:sldChg chg="add">
        <pc:chgData name="Stacey Kwan" userId="82cee5ff-751d-459d-9e4f-809d18e11f6b" providerId="ADAL" clId="{BD4B01AE-AE05-4F0C-A33D-2D18AF7D2942}" dt="2020-09-04T16:44:59.303" v="2189"/>
        <pc:sldMkLst>
          <pc:docMk/>
          <pc:sldMk cId="577422307" sldId="351"/>
        </pc:sldMkLst>
      </pc:sldChg>
      <pc:sldChg chg="modSp del">
        <pc:chgData name="Stacey Kwan" userId="82cee5ff-751d-459d-9e4f-809d18e11f6b" providerId="ADAL" clId="{BD4B01AE-AE05-4F0C-A33D-2D18AF7D2942}" dt="2020-09-04T16:44:52.168" v="2188" actId="2696"/>
        <pc:sldMkLst>
          <pc:docMk/>
          <pc:sldMk cId="936136482" sldId="351"/>
        </pc:sldMkLst>
        <pc:spChg chg="mod">
          <ac:chgData name="Stacey Kwan" userId="82cee5ff-751d-459d-9e4f-809d18e11f6b" providerId="ADAL" clId="{BD4B01AE-AE05-4F0C-A33D-2D18AF7D2942}" dt="2020-09-04T14:46:19.781" v="16" actId="207"/>
          <ac:spMkLst>
            <pc:docMk/>
            <pc:sldMk cId="936136482" sldId="351"/>
            <ac:spMk id="5" creationId="{00000000-0000-0000-0000-000000000000}"/>
          </ac:spMkLst>
        </pc:spChg>
      </pc:sldChg>
      <pc:sldChg chg="del">
        <pc:chgData name="Stacey Kwan" userId="82cee5ff-751d-459d-9e4f-809d18e11f6b" providerId="ADAL" clId="{BD4B01AE-AE05-4F0C-A33D-2D18AF7D2942}" dt="2020-09-04T16:44:52.168" v="2188" actId="2696"/>
        <pc:sldMkLst>
          <pc:docMk/>
          <pc:sldMk cId="724448950" sldId="352"/>
        </pc:sldMkLst>
      </pc:sldChg>
      <pc:sldChg chg="add">
        <pc:chgData name="Stacey Kwan" userId="82cee5ff-751d-459d-9e4f-809d18e11f6b" providerId="ADAL" clId="{BD4B01AE-AE05-4F0C-A33D-2D18AF7D2942}" dt="2020-09-04T16:44:59.303" v="2189"/>
        <pc:sldMkLst>
          <pc:docMk/>
          <pc:sldMk cId="906800698" sldId="352"/>
        </pc:sldMkLst>
      </pc:sldChg>
      <pc:sldChg chg="add">
        <pc:chgData name="Stacey Kwan" userId="82cee5ff-751d-459d-9e4f-809d18e11f6b" providerId="ADAL" clId="{BD4B01AE-AE05-4F0C-A33D-2D18AF7D2942}" dt="2020-09-04T16:44:59.303" v="2189"/>
        <pc:sldMkLst>
          <pc:docMk/>
          <pc:sldMk cId="740982544" sldId="353"/>
        </pc:sldMkLst>
      </pc:sldChg>
      <pc:sldChg chg="modSp del mod">
        <pc:chgData name="Stacey Kwan" userId="82cee5ff-751d-459d-9e4f-809d18e11f6b" providerId="ADAL" clId="{BD4B01AE-AE05-4F0C-A33D-2D18AF7D2942}" dt="2020-09-04T16:44:52.168" v="2188" actId="2696"/>
        <pc:sldMkLst>
          <pc:docMk/>
          <pc:sldMk cId="751462523" sldId="353"/>
        </pc:sldMkLst>
        <pc:picChg chg="mod">
          <ac:chgData name="Stacey Kwan" userId="82cee5ff-751d-459d-9e4f-809d18e11f6b" providerId="ADAL" clId="{BD4B01AE-AE05-4F0C-A33D-2D18AF7D2942}" dt="2020-09-04T14:46:29.262" v="17" actId="1076"/>
          <ac:picMkLst>
            <pc:docMk/>
            <pc:sldMk cId="751462523" sldId="353"/>
            <ac:picMk id="4" creationId="{B3FD1091-BD8B-48DA-A246-93CD49ECB24E}"/>
          </ac:picMkLst>
        </pc:picChg>
      </pc:sldChg>
      <pc:sldChg chg="add">
        <pc:chgData name="Stacey Kwan" userId="82cee5ff-751d-459d-9e4f-809d18e11f6b" providerId="ADAL" clId="{BD4B01AE-AE05-4F0C-A33D-2D18AF7D2942}" dt="2020-09-04T16:44:59.303" v="2189"/>
        <pc:sldMkLst>
          <pc:docMk/>
          <pc:sldMk cId="2004076101" sldId="355"/>
        </pc:sldMkLst>
      </pc:sldChg>
      <pc:sldChg chg="del">
        <pc:chgData name="Stacey Kwan" userId="82cee5ff-751d-459d-9e4f-809d18e11f6b" providerId="ADAL" clId="{BD4B01AE-AE05-4F0C-A33D-2D18AF7D2942}" dt="2020-09-04T16:44:52.168" v="2188" actId="2696"/>
        <pc:sldMkLst>
          <pc:docMk/>
          <pc:sldMk cId="2096058083" sldId="355"/>
        </pc:sldMkLst>
      </pc:sldChg>
      <pc:sldChg chg="modSp del mod">
        <pc:chgData name="Stacey Kwan" userId="82cee5ff-751d-459d-9e4f-809d18e11f6b" providerId="ADAL" clId="{BD4B01AE-AE05-4F0C-A33D-2D18AF7D2942}" dt="2020-09-04T16:44:52.168" v="2188" actId="2696"/>
        <pc:sldMkLst>
          <pc:docMk/>
          <pc:sldMk cId="249108746" sldId="356"/>
        </pc:sldMkLst>
        <pc:picChg chg="mod">
          <ac:chgData name="Stacey Kwan" userId="82cee5ff-751d-459d-9e4f-809d18e11f6b" providerId="ADAL" clId="{BD4B01AE-AE05-4F0C-A33D-2D18AF7D2942}" dt="2020-09-04T14:46:36.351" v="18" actId="208"/>
          <ac:picMkLst>
            <pc:docMk/>
            <pc:sldMk cId="249108746" sldId="356"/>
            <ac:picMk id="8" creationId="{8DC899D7-7E84-47BA-96FA-F0FF374D2894}"/>
          </ac:picMkLst>
        </pc:picChg>
      </pc:sldChg>
      <pc:sldChg chg="add">
        <pc:chgData name="Stacey Kwan" userId="82cee5ff-751d-459d-9e4f-809d18e11f6b" providerId="ADAL" clId="{BD4B01AE-AE05-4F0C-A33D-2D18AF7D2942}" dt="2020-09-04T16:44:59.303" v="2189"/>
        <pc:sldMkLst>
          <pc:docMk/>
          <pc:sldMk cId="351880226" sldId="356"/>
        </pc:sldMkLst>
      </pc:sldChg>
      <pc:sldChg chg="del">
        <pc:chgData name="Stacey Kwan" userId="82cee5ff-751d-459d-9e4f-809d18e11f6b" providerId="ADAL" clId="{BD4B01AE-AE05-4F0C-A33D-2D18AF7D2942}" dt="2020-09-04T16:44:52.168" v="2188" actId="2696"/>
        <pc:sldMkLst>
          <pc:docMk/>
          <pc:sldMk cId="497988555" sldId="357"/>
        </pc:sldMkLst>
      </pc:sldChg>
      <pc:sldChg chg="add">
        <pc:chgData name="Stacey Kwan" userId="82cee5ff-751d-459d-9e4f-809d18e11f6b" providerId="ADAL" clId="{BD4B01AE-AE05-4F0C-A33D-2D18AF7D2942}" dt="2020-09-04T16:44:59.303" v="2189"/>
        <pc:sldMkLst>
          <pc:docMk/>
          <pc:sldMk cId="593028337" sldId="357"/>
        </pc:sldMkLst>
      </pc:sldChg>
      <pc:sldChg chg="del">
        <pc:chgData name="Stacey Kwan" userId="82cee5ff-751d-459d-9e4f-809d18e11f6b" providerId="ADAL" clId="{BD4B01AE-AE05-4F0C-A33D-2D18AF7D2942}" dt="2020-09-04T16:44:52.168" v="2188" actId="2696"/>
        <pc:sldMkLst>
          <pc:docMk/>
          <pc:sldMk cId="387725213" sldId="358"/>
        </pc:sldMkLst>
      </pc:sldChg>
      <pc:sldChg chg="add">
        <pc:chgData name="Stacey Kwan" userId="82cee5ff-751d-459d-9e4f-809d18e11f6b" providerId="ADAL" clId="{BD4B01AE-AE05-4F0C-A33D-2D18AF7D2942}" dt="2020-09-04T16:44:59.303" v="2189"/>
        <pc:sldMkLst>
          <pc:docMk/>
          <pc:sldMk cId="2734772200" sldId="358"/>
        </pc:sldMkLst>
      </pc:sldChg>
      <pc:sldChg chg="add">
        <pc:chgData name="Stacey Kwan" userId="82cee5ff-751d-459d-9e4f-809d18e11f6b" providerId="ADAL" clId="{BD4B01AE-AE05-4F0C-A33D-2D18AF7D2942}" dt="2020-09-04T16:44:59.303" v="2189"/>
        <pc:sldMkLst>
          <pc:docMk/>
          <pc:sldMk cId="1350292441" sldId="359"/>
        </pc:sldMkLst>
      </pc:sldChg>
      <pc:sldChg chg="modSp del mod">
        <pc:chgData name="Stacey Kwan" userId="82cee5ff-751d-459d-9e4f-809d18e11f6b" providerId="ADAL" clId="{BD4B01AE-AE05-4F0C-A33D-2D18AF7D2942}" dt="2020-09-04T16:44:52.168" v="2188" actId="2696"/>
        <pc:sldMkLst>
          <pc:docMk/>
          <pc:sldMk cId="4094888537" sldId="359"/>
        </pc:sldMkLst>
        <pc:picChg chg="mod">
          <ac:chgData name="Stacey Kwan" userId="82cee5ff-751d-459d-9e4f-809d18e11f6b" providerId="ADAL" clId="{BD4B01AE-AE05-4F0C-A33D-2D18AF7D2942}" dt="2020-09-04T14:46:46.061" v="19" actId="208"/>
          <ac:picMkLst>
            <pc:docMk/>
            <pc:sldMk cId="4094888537" sldId="359"/>
            <ac:picMk id="8" creationId="{6FC7AB5F-FAF3-4446-B1FE-5C079E1048EC}"/>
          </ac:picMkLst>
        </pc:picChg>
      </pc:sldChg>
      <pc:sldChg chg="add">
        <pc:chgData name="Stacey Kwan" userId="82cee5ff-751d-459d-9e4f-809d18e11f6b" providerId="ADAL" clId="{BD4B01AE-AE05-4F0C-A33D-2D18AF7D2942}" dt="2020-09-04T16:44:59.303" v="2189"/>
        <pc:sldMkLst>
          <pc:docMk/>
          <pc:sldMk cId="1066821237" sldId="360"/>
        </pc:sldMkLst>
      </pc:sldChg>
      <pc:sldChg chg="modSp del mod">
        <pc:chgData name="Stacey Kwan" userId="82cee5ff-751d-459d-9e4f-809d18e11f6b" providerId="ADAL" clId="{BD4B01AE-AE05-4F0C-A33D-2D18AF7D2942}" dt="2020-09-04T16:44:52.168" v="2188" actId="2696"/>
        <pc:sldMkLst>
          <pc:docMk/>
          <pc:sldMk cId="1634657817" sldId="360"/>
        </pc:sldMkLst>
        <pc:picChg chg="mod">
          <ac:chgData name="Stacey Kwan" userId="82cee5ff-751d-459d-9e4f-809d18e11f6b" providerId="ADAL" clId="{BD4B01AE-AE05-4F0C-A33D-2D18AF7D2942}" dt="2020-09-04T14:46:50.796" v="20" actId="208"/>
          <ac:picMkLst>
            <pc:docMk/>
            <pc:sldMk cId="1634657817" sldId="360"/>
            <ac:picMk id="3" creationId="{F7F076ED-46C8-43FF-B9CB-B82797C22011}"/>
          </ac:picMkLst>
        </pc:picChg>
      </pc:sldChg>
      <pc:sldChg chg="del">
        <pc:chgData name="Stacey Kwan" userId="82cee5ff-751d-459d-9e4f-809d18e11f6b" providerId="ADAL" clId="{BD4B01AE-AE05-4F0C-A33D-2D18AF7D2942}" dt="2020-09-04T16:44:52.168" v="2188" actId="2696"/>
        <pc:sldMkLst>
          <pc:docMk/>
          <pc:sldMk cId="934570874" sldId="361"/>
        </pc:sldMkLst>
      </pc:sldChg>
      <pc:sldChg chg="add">
        <pc:chgData name="Stacey Kwan" userId="82cee5ff-751d-459d-9e4f-809d18e11f6b" providerId="ADAL" clId="{BD4B01AE-AE05-4F0C-A33D-2D18AF7D2942}" dt="2020-09-04T16:44:59.303" v="2189"/>
        <pc:sldMkLst>
          <pc:docMk/>
          <pc:sldMk cId="1240327964" sldId="361"/>
        </pc:sldMkLst>
      </pc:sldChg>
      <pc:sldChg chg="modSp del mod">
        <pc:chgData name="Stacey Kwan" userId="82cee5ff-751d-459d-9e4f-809d18e11f6b" providerId="ADAL" clId="{BD4B01AE-AE05-4F0C-A33D-2D18AF7D2942}" dt="2020-09-04T16:44:52.168" v="2188" actId="2696"/>
        <pc:sldMkLst>
          <pc:docMk/>
          <pc:sldMk cId="118057102" sldId="362"/>
        </pc:sldMkLst>
        <pc:picChg chg="mod">
          <ac:chgData name="Stacey Kwan" userId="82cee5ff-751d-459d-9e4f-809d18e11f6b" providerId="ADAL" clId="{BD4B01AE-AE05-4F0C-A33D-2D18AF7D2942}" dt="2020-09-04T14:47:03.411" v="22" actId="14861"/>
          <ac:picMkLst>
            <pc:docMk/>
            <pc:sldMk cId="118057102" sldId="362"/>
            <ac:picMk id="9" creationId="{729EBB21-A5D4-4A08-8707-6936833618BB}"/>
          </ac:picMkLst>
        </pc:picChg>
      </pc:sldChg>
      <pc:sldChg chg="add">
        <pc:chgData name="Stacey Kwan" userId="82cee5ff-751d-459d-9e4f-809d18e11f6b" providerId="ADAL" clId="{BD4B01AE-AE05-4F0C-A33D-2D18AF7D2942}" dt="2020-09-04T16:44:59.303" v="2189"/>
        <pc:sldMkLst>
          <pc:docMk/>
          <pc:sldMk cId="1661177498" sldId="362"/>
        </pc:sldMkLst>
      </pc:sldChg>
      <pc:sldChg chg="modSp del mod">
        <pc:chgData name="Stacey Kwan" userId="82cee5ff-751d-459d-9e4f-809d18e11f6b" providerId="ADAL" clId="{BD4B01AE-AE05-4F0C-A33D-2D18AF7D2942}" dt="2020-09-04T16:44:52.168" v="2188" actId="2696"/>
        <pc:sldMkLst>
          <pc:docMk/>
          <pc:sldMk cId="287711255" sldId="363"/>
        </pc:sldMkLst>
        <pc:picChg chg="mod">
          <ac:chgData name="Stacey Kwan" userId="82cee5ff-751d-459d-9e4f-809d18e11f6b" providerId="ADAL" clId="{BD4B01AE-AE05-4F0C-A33D-2D18AF7D2942}" dt="2020-09-04T14:47:10.820" v="24" actId="14861"/>
          <ac:picMkLst>
            <pc:docMk/>
            <pc:sldMk cId="287711255" sldId="363"/>
            <ac:picMk id="3" creationId="{5F7337AD-ADC8-4FC3-AAD9-1AE18A22933C}"/>
          </ac:picMkLst>
        </pc:picChg>
      </pc:sldChg>
      <pc:sldChg chg="add">
        <pc:chgData name="Stacey Kwan" userId="82cee5ff-751d-459d-9e4f-809d18e11f6b" providerId="ADAL" clId="{BD4B01AE-AE05-4F0C-A33D-2D18AF7D2942}" dt="2020-09-04T16:44:59.303" v="2189"/>
        <pc:sldMkLst>
          <pc:docMk/>
          <pc:sldMk cId="450694328" sldId="363"/>
        </pc:sldMkLst>
      </pc:sldChg>
      <pc:sldChg chg="add">
        <pc:chgData name="Stacey Kwan" userId="82cee5ff-751d-459d-9e4f-809d18e11f6b" providerId="ADAL" clId="{BD4B01AE-AE05-4F0C-A33D-2D18AF7D2942}" dt="2020-09-04T16:44:59.303" v="2189"/>
        <pc:sldMkLst>
          <pc:docMk/>
          <pc:sldMk cId="930793453" sldId="364"/>
        </pc:sldMkLst>
      </pc:sldChg>
      <pc:sldChg chg="addSp modSp del mod">
        <pc:chgData name="Stacey Kwan" userId="82cee5ff-751d-459d-9e4f-809d18e11f6b" providerId="ADAL" clId="{BD4B01AE-AE05-4F0C-A33D-2D18AF7D2942}" dt="2020-09-04T16:44:52.168" v="2188" actId="2696"/>
        <pc:sldMkLst>
          <pc:docMk/>
          <pc:sldMk cId="1429850936" sldId="364"/>
        </pc:sldMkLst>
        <pc:spChg chg="add mod">
          <ac:chgData name="Stacey Kwan" userId="82cee5ff-751d-459d-9e4f-809d18e11f6b" providerId="ADAL" clId="{BD4B01AE-AE05-4F0C-A33D-2D18AF7D2942}" dt="2020-09-04T14:55:48.491" v="55" actId="14100"/>
          <ac:spMkLst>
            <pc:docMk/>
            <pc:sldMk cId="1429850936" sldId="364"/>
            <ac:spMk id="3" creationId="{6ED95E67-77EB-42D9-9717-D238D0008A02}"/>
          </ac:spMkLst>
        </pc:spChg>
        <pc:spChg chg="add mod">
          <ac:chgData name="Stacey Kwan" userId="82cee5ff-751d-459d-9e4f-809d18e11f6b" providerId="ADAL" clId="{BD4B01AE-AE05-4F0C-A33D-2D18AF7D2942}" dt="2020-09-04T14:55:55.900" v="58" actId="14100"/>
          <ac:spMkLst>
            <pc:docMk/>
            <pc:sldMk cId="1429850936" sldId="364"/>
            <ac:spMk id="8" creationId="{89AA68FA-2D52-42BC-AB35-E2AB07827B59}"/>
          </ac:spMkLst>
        </pc:spChg>
        <pc:picChg chg="mod">
          <ac:chgData name="Stacey Kwan" userId="82cee5ff-751d-459d-9e4f-809d18e11f6b" providerId="ADAL" clId="{BD4B01AE-AE05-4F0C-A33D-2D18AF7D2942}" dt="2020-09-04T14:55:33.636" v="52" actId="1076"/>
          <ac:picMkLst>
            <pc:docMk/>
            <pc:sldMk cId="1429850936" sldId="364"/>
            <ac:picMk id="6" creationId="{F924A403-7499-4FDD-AE5D-7CAA70E33758}"/>
          </ac:picMkLst>
        </pc:picChg>
      </pc:sldChg>
      <pc:sldChg chg="modSp del mod">
        <pc:chgData name="Stacey Kwan" userId="82cee5ff-751d-459d-9e4f-809d18e11f6b" providerId="ADAL" clId="{BD4B01AE-AE05-4F0C-A33D-2D18AF7D2942}" dt="2020-09-04T16:44:52.168" v="2188" actId="2696"/>
        <pc:sldMkLst>
          <pc:docMk/>
          <pc:sldMk cId="827929412" sldId="365"/>
        </pc:sldMkLst>
        <pc:picChg chg="mod">
          <ac:chgData name="Stacey Kwan" userId="82cee5ff-751d-459d-9e4f-809d18e11f6b" providerId="ADAL" clId="{BD4B01AE-AE05-4F0C-A33D-2D18AF7D2942}" dt="2020-09-04T14:47:25.781" v="27" actId="208"/>
          <ac:picMkLst>
            <pc:docMk/>
            <pc:sldMk cId="827929412" sldId="365"/>
            <ac:picMk id="3" creationId="{D367694D-3BB8-46DF-BE39-C8EB183D7F86}"/>
          </ac:picMkLst>
        </pc:picChg>
      </pc:sldChg>
      <pc:sldChg chg="add">
        <pc:chgData name="Stacey Kwan" userId="82cee5ff-751d-459d-9e4f-809d18e11f6b" providerId="ADAL" clId="{BD4B01AE-AE05-4F0C-A33D-2D18AF7D2942}" dt="2020-09-04T16:44:59.303" v="2189"/>
        <pc:sldMkLst>
          <pc:docMk/>
          <pc:sldMk cId="2529294579" sldId="365"/>
        </pc:sldMkLst>
      </pc:sldChg>
      <pc:sldChg chg="modSp del mod">
        <pc:chgData name="Stacey Kwan" userId="82cee5ff-751d-459d-9e4f-809d18e11f6b" providerId="ADAL" clId="{BD4B01AE-AE05-4F0C-A33D-2D18AF7D2942}" dt="2020-09-04T16:44:52.168" v="2188" actId="2696"/>
        <pc:sldMkLst>
          <pc:docMk/>
          <pc:sldMk cId="897893157" sldId="366"/>
        </pc:sldMkLst>
        <pc:picChg chg="mod">
          <ac:chgData name="Stacey Kwan" userId="82cee5ff-751d-459d-9e4f-809d18e11f6b" providerId="ADAL" clId="{BD4B01AE-AE05-4F0C-A33D-2D18AF7D2942}" dt="2020-09-04T14:47:29.441" v="28" actId="208"/>
          <ac:picMkLst>
            <pc:docMk/>
            <pc:sldMk cId="897893157" sldId="366"/>
            <ac:picMk id="6" creationId="{3DC70D16-1934-4272-88EE-0B7224299422}"/>
          </ac:picMkLst>
        </pc:picChg>
      </pc:sldChg>
      <pc:sldChg chg="add">
        <pc:chgData name="Stacey Kwan" userId="82cee5ff-751d-459d-9e4f-809d18e11f6b" providerId="ADAL" clId="{BD4B01AE-AE05-4F0C-A33D-2D18AF7D2942}" dt="2020-09-04T16:44:59.303" v="2189"/>
        <pc:sldMkLst>
          <pc:docMk/>
          <pc:sldMk cId="3662062908" sldId="366"/>
        </pc:sldMkLst>
      </pc:sldChg>
      <pc:sldChg chg="modSp del mod">
        <pc:chgData name="Stacey Kwan" userId="82cee5ff-751d-459d-9e4f-809d18e11f6b" providerId="ADAL" clId="{BD4B01AE-AE05-4F0C-A33D-2D18AF7D2942}" dt="2020-09-04T16:44:52.168" v="2188" actId="2696"/>
        <pc:sldMkLst>
          <pc:docMk/>
          <pc:sldMk cId="2922739976" sldId="367"/>
        </pc:sldMkLst>
        <pc:picChg chg="mod">
          <ac:chgData name="Stacey Kwan" userId="82cee5ff-751d-459d-9e4f-809d18e11f6b" providerId="ADAL" clId="{BD4B01AE-AE05-4F0C-A33D-2D18AF7D2942}" dt="2020-09-04T14:47:37.371" v="30" actId="14100"/>
          <ac:picMkLst>
            <pc:docMk/>
            <pc:sldMk cId="2922739976" sldId="367"/>
            <ac:picMk id="3" creationId="{A76FE553-EFF5-427E-B10F-940EE2F2671F}"/>
          </ac:picMkLst>
        </pc:picChg>
      </pc:sldChg>
      <pc:sldChg chg="add">
        <pc:chgData name="Stacey Kwan" userId="82cee5ff-751d-459d-9e4f-809d18e11f6b" providerId="ADAL" clId="{BD4B01AE-AE05-4F0C-A33D-2D18AF7D2942}" dt="2020-09-04T16:44:59.303" v="2189"/>
        <pc:sldMkLst>
          <pc:docMk/>
          <pc:sldMk cId="3738050673" sldId="367"/>
        </pc:sldMkLst>
      </pc:sldChg>
      <pc:sldChg chg="delSp modSp del mod">
        <pc:chgData name="Stacey Kwan" userId="82cee5ff-751d-459d-9e4f-809d18e11f6b" providerId="ADAL" clId="{BD4B01AE-AE05-4F0C-A33D-2D18AF7D2942}" dt="2020-09-04T16:44:52.168" v="2188" actId="2696"/>
        <pc:sldMkLst>
          <pc:docMk/>
          <pc:sldMk cId="1668284773" sldId="368"/>
        </pc:sldMkLst>
        <pc:spChg chg="del">
          <ac:chgData name="Stacey Kwan" userId="82cee5ff-751d-459d-9e4f-809d18e11f6b" providerId="ADAL" clId="{BD4B01AE-AE05-4F0C-A33D-2D18AF7D2942}" dt="2020-09-04T14:47:50.945" v="32" actId="478"/>
          <ac:spMkLst>
            <pc:docMk/>
            <pc:sldMk cId="1668284773" sldId="368"/>
            <ac:spMk id="6" creationId="{771403A8-FF17-47C1-B9AE-408F48CED3EE}"/>
          </ac:spMkLst>
        </pc:spChg>
        <pc:picChg chg="mod">
          <ac:chgData name="Stacey Kwan" userId="82cee5ff-751d-459d-9e4f-809d18e11f6b" providerId="ADAL" clId="{BD4B01AE-AE05-4F0C-A33D-2D18AF7D2942}" dt="2020-09-04T14:47:48.571" v="31" actId="208"/>
          <ac:picMkLst>
            <pc:docMk/>
            <pc:sldMk cId="1668284773" sldId="368"/>
            <ac:picMk id="7" creationId="{421FE07A-9D52-49D0-9863-86EC0E57C54B}"/>
          </ac:picMkLst>
        </pc:picChg>
      </pc:sldChg>
      <pc:sldChg chg="add">
        <pc:chgData name="Stacey Kwan" userId="82cee5ff-751d-459d-9e4f-809d18e11f6b" providerId="ADAL" clId="{BD4B01AE-AE05-4F0C-A33D-2D18AF7D2942}" dt="2020-09-04T16:44:59.303" v="2189"/>
        <pc:sldMkLst>
          <pc:docMk/>
          <pc:sldMk cId="4080942124" sldId="368"/>
        </pc:sldMkLst>
      </pc:sldChg>
      <pc:sldChg chg="modSp del mod">
        <pc:chgData name="Stacey Kwan" userId="82cee5ff-751d-459d-9e4f-809d18e11f6b" providerId="ADAL" clId="{BD4B01AE-AE05-4F0C-A33D-2D18AF7D2942}" dt="2020-09-04T16:44:52.168" v="2188" actId="2696"/>
        <pc:sldMkLst>
          <pc:docMk/>
          <pc:sldMk cId="1116342761" sldId="369"/>
        </pc:sldMkLst>
        <pc:picChg chg="mod">
          <ac:chgData name="Stacey Kwan" userId="82cee5ff-751d-459d-9e4f-809d18e11f6b" providerId="ADAL" clId="{BD4B01AE-AE05-4F0C-A33D-2D18AF7D2942}" dt="2020-09-04T14:47:56.541" v="33" actId="208"/>
          <ac:picMkLst>
            <pc:docMk/>
            <pc:sldMk cId="1116342761" sldId="369"/>
            <ac:picMk id="3" creationId="{0D7555AA-C25C-40B6-9290-14EDF39DAE6F}"/>
          </ac:picMkLst>
        </pc:picChg>
      </pc:sldChg>
      <pc:sldChg chg="add">
        <pc:chgData name="Stacey Kwan" userId="82cee5ff-751d-459d-9e4f-809d18e11f6b" providerId="ADAL" clId="{BD4B01AE-AE05-4F0C-A33D-2D18AF7D2942}" dt="2020-09-04T16:44:59.303" v="2189"/>
        <pc:sldMkLst>
          <pc:docMk/>
          <pc:sldMk cId="2738228314" sldId="369"/>
        </pc:sldMkLst>
      </pc:sldChg>
      <pc:sldChg chg="modSp del mod">
        <pc:chgData name="Stacey Kwan" userId="82cee5ff-751d-459d-9e4f-809d18e11f6b" providerId="ADAL" clId="{BD4B01AE-AE05-4F0C-A33D-2D18AF7D2942}" dt="2020-09-04T16:44:52.168" v="2188" actId="2696"/>
        <pc:sldMkLst>
          <pc:docMk/>
          <pc:sldMk cId="487344309" sldId="370"/>
        </pc:sldMkLst>
        <pc:picChg chg="mod">
          <ac:chgData name="Stacey Kwan" userId="82cee5ff-751d-459d-9e4f-809d18e11f6b" providerId="ADAL" clId="{BD4B01AE-AE05-4F0C-A33D-2D18AF7D2942}" dt="2020-09-04T14:47:59.251" v="34" actId="208"/>
          <ac:picMkLst>
            <pc:docMk/>
            <pc:sldMk cId="487344309" sldId="370"/>
            <ac:picMk id="5" creationId="{04F95A06-CD9A-4B36-8B57-62D6BFB4423E}"/>
          </ac:picMkLst>
        </pc:picChg>
      </pc:sldChg>
      <pc:sldChg chg="add">
        <pc:chgData name="Stacey Kwan" userId="82cee5ff-751d-459d-9e4f-809d18e11f6b" providerId="ADAL" clId="{BD4B01AE-AE05-4F0C-A33D-2D18AF7D2942}" dt="2020-09-04T16:44:59.303" v="2189"/>
        <pc:sldMkLst>
          <pc:docMk/>
          <pc:sldMk cId="1845989396" sldId="370"/>
        </pc:sldMkLst>
      </pc:sldChg>
      <pc:sldChg chg="add">
        <pc:chgData name="Stacey Kwan" userId="82cee5ff-751d-459d-9e4f-809d18e11f6b" providerId="ADAL" clId="{BD4B01AE-AE05-4F0C-A33D-2D18AF7D2942}" dt="2020-09-04T16:44:59.303" v="2189"/>
        <pc:sldMkLst>
          <pc:docMk/>
          <pc:sldMk cId="1020234507" sldId="371"/>
        </pc:sldMkLst>
      </pc:sldChg>
      <pc:sldChg chg="modSp del mod">
        <pc:chgData name="Stacey Kwan" userId="82cee5ff-751d-459d-9e4f-809d18e11f6b" providerId="ADAL" clId="{BD4B01AE-AE05-4F0C-A33D-2D18AF7D2942}" dt="2020-09-04T16:44:52.168" v="2188" actId="2696"/>
        <pc:sldMkLst>
          <pc:docMk/>
          <pc:sldMk cId="1775018979" sldId="371"/>
        </pc:sldMkLst>
        <pc:picChg chg="mod modCrop">
          <ac:chgData name="Stacey Kwan" userId="82cee5ff-751d-459d-9e4f-809d18e11f6b" providerId="ADAL" clId="{BD4B01AE-AE05-4F0C-A33D-2D18AF7D2942}" dt="2020-09-04T14:48:26.861" v="36" actId="732"/>
          <ac:picMkLst>
            <pc:docMk/>
            <pc:sldMk cId="1775018979" sldId="371"/>
            <ac:picMk id="3" creationId="{26FB7220-3577-46B6-87EE-A7ACE0857072}"/>
          </ac:picMkLst>
        </pc:picChg>
      </pc:sldChg>
      <pc:sldChg chg="addSp delSp modSp mod">
        <pc:chgData name="Stacey Kwan" userId="82cee5ff-751d-459d-9e4f-809d18e11f6b" providerId="ADAL" clId="{BD4B01AE-AE05-4F0C-A33D-2D18AF7D2942}" dt="2020-09-04T14:58:57.501" v="77" actId="208"/>
        <pc:sldMkLst>
          <pc:docMk/>
          <pc:sldMk cId="3596568979" sldId="373"/>
        </pc:sldMkLst>
        <pc:picChg chg="del mod">
          <ac:chgData name="Stacey Kwan" userId="82cee5ff-751d-459d-9e4f-809d18e11f6b" providerId="ADAL" clId="{BD4B01AE-AE05-4F0C-A33D-2D18AF7D2942}" dt="2020-09-04T14:49:02.110" v="40" actId="478"/>
          <ac:picMkLst>
            <pc:docMk/>
            <pc:sldMk cId="3596568979" sldId="373"/>
            <ac:picMk id="3" creationId="{D0595994-4AF9-4A1B-BB59-0283CB4F97C7}"/>
          </ac:picMkLst>
        </pc:picChg>
        <pc:picChg chg="add del mod">
          <ac:chgData name="Stacey Kwan" userId="82cee5ff-751d-459d-9e4f-809d18e11f6b" providerId="ADAL" clId="{BD4B01AE-AE05-4F0C-A33D-2D18AF7D2942}" dt="2020-09-04T14:57:43.261" v="59" actId="478"/>
          <ac:picMkLst>
            <pc:docMk/>
            <pc:sldMk cId="3596568979" sldId="373"/>
            <ac:picMk id="5" creationId="{8AE0164C-3FDE-4593-807E-6419B7B84725}"/>
          </ac:picMkLst>
        </pc:picChg>
        <pc:picChg chg="add del mod modCrop">
          <ac:chgData name="Stacey Kwan" userId="82cee5ff-751d-459d-9e4f-809d18e11f6b" providerId="ADAL" clId="{BD4B01AE-AE05-4F0C-A33D-2D18AF7D2942}" dt="2020-09-04T14:58:27.531" v="69" actId="478"/>
          <ac:picMkLst>
            <pc:docMk/>
            <pc:sldMk cId="3596568979" sldId="373"/>
            <ac:picMk id="7" creationId="{073C2F6E-8E24-4069-A85E-F646ACD5FDA3}"/>
          </ac:picMkLst>
        </pc:picChg>
        <pc:picChg chg="add mod modCrop">
          <ac:chgData name="Stacey Kwan" userId="82cee5ff-751d-459d-9e4f-809d18e11f6b" providerId="ADAL" clId="{BD4B01AE-AE05-4F0C-A33D-2D18AF7D2942}" dt="2020-09-04T14:58:57.501" v="77" actId="208"/>
          <ac:picMkLst>
            <pc:docMk/>
            <pc:sldMk cId="3596568979" sldId="373"/>
            <ac:picMk id="8" creationId="{CA8A7BEA-F709-4AD0-B199-92598D7DD9F0}"/>
          </ac:picMkLst>
        </pc:picChg>
      </pc:sldChg>
      <pc:sldChg chg="addSp delSp modSp mod">
        <pc:chgData name="Stacey Kwan" userId="82cee5ff-751d-459d-9e4f-809d18e11f6b" providerId="ADAL" clId="{BD4B01AE-AE05-4F0C-A33D-2D18AF7D2942}" dt="2020-09-04T15:04:44.491" v="609" actId="478"/>
        <pc:sldMkLst>
          <pc:docMk/>
          <pc:sldMk cId="26291428" sldId="374"/>
        </pc:sldMkLst>
        <pc:spChg chg="add del mod">
          <ac:chgData name="Stacey Kwan" userId="82cee5ff-751d-459d-9e4f-809d18e11f6b" providerId="ADAL" clId="{BD4B01AE-AE05-4F0C-A33D-2D18AF7D2942}" dt="2020-09-04T15:04:44.491" v="609" actId="478"/>
          <ac:spMkLst>
            <pc:docMk/>
            <pc:sldMk cId="26291428" sldId="374"/>
            <ac:spMk id="7" creationId="{5620E654-72F6-4FBB-8B4D-BC0FEC0E45F3}"/>
          </ac:spMkLst>
        </pc:spChg>
        <pc:spChg chg="add del mod">
          <ac:chgData name="Stacey Kwan" userId="82cee5ff-751d-459d-9e4f-809d18e11f6b" providerId="ADAL" clId="{BD4B01AE-AE05-4F0C-A33D-2D18AF7D2942}" dt="2020-09-04T15:04:42.371" v="608" actId="478"/>
          <ac:spMkLst>
            <pc:docMk/>
            <pc:sldMk cId="26291428" sldId="374"/>
            <ac:spMk id="9" creationId="{4B346691-261D-40A1-8662-5E5F72EFED61}"/>
          </ac:spMkLst>
        </pc:spChg>
        <pc:spChg chg="add del mod">
          <ac:chgData name="Stacey Kwan" userId="82cee5ff-751d-459d-9e4f-809d18e11f6b" providerId="ADAL" clId="{BD4B01AE-AE05-4F0C-A33D-2D18AF7D2942}" dt="2020-09-04T15:04:40.480" v="607" actId="478"/>
          <ac:spMkLst>
            <pc:docMk/>
            <pc:sldMk cId="26291428" sldId="374"/>
            <ac:spMk id="11" creationId="{995078CE-BF1C-430A-B855-D252B7F712EF}"/>
          </ac:spMkLst>
        </pc:spChg>
        <pc:picChg chg="mod">
          <ac:chgData name="Stacey Kwan" userId="82cee5ff-751d-459d-9e4f-809d18e11f6b" providerId="ADAL" clId="{BD4B01AE-AE05-4F0C-A33D-2D18AF7D2942}" dt="2020-09-04T14:49:28.201" v="47" actId="208"/>
          <ac:picMkLst>
            <pc:docMk/>
            <pc:sldMk cId="26291428" sldId="374"/>
            <ac:picMk id="3" creationId="{7E9D823F-A552-4769-AA55-F0CBAF47C3A0}"/>
          </ac:picMkLst>
        </pc:picChg>
      </pc:sldChg>
      <pc:sldChg chg="addSp delSp modSp mod">
        <pc:chgData name="Stacey Kwan" userId="82cee5ff-751d-459d-9e4f-809d18e11f6b" providerId="ADAL" clId="{BD4B01AE-AE05-4F0C-A33D-2D18AF7D2942}" dt="2020-09-04T15:04:51.211" v="612" actId="478"/>
        <pc:sldMkLst>
          <pc:docMk/>
          <pc:sldMk cId="1353003594" sldId="376"/>
        </pc:sldMkLst>
        <pc:spChg chg="add del mod">
          <ac:chgData name="Stacey Kwan" userId="82cee5ff-751d-459d-9e4f-809d18e11f6b" providerId="ADAL" clId="{BD4B01AE-AE05-4F0C-A33D-2D18AF7D2942}" dt="2020-09-04T15:04:47.901" v="610" actId="478"/>
          <ac:spMkLst>
            <pc:docMk/>
            <pc:sldMk cId="1353003594" sldId="376"/>
            <ac:spMk id="6" creationId="{D801622D-DB17-471B-8186-D801D1C071C9}"/>
          </ac:spMkLst>
        </pc:spChg>
        <pc:spChg chg="add del mod">
          <ac:chgData name="Stacey Kwan" userId="82cee5ff-751d-459d-9e4f-809d18e11f6b" providerId="ADAL" clId="{BD4B01AE-AE05-4F0C-A33D-2D18AF7D2942}" dt="2020-09-04T15:04:49.671" v="611" actId="478"/>
          <ac:spMkLst>
            <pc:docMk/>
            <pc:sldMk cId="1353003594" sldId="376"/>
            <ac:spMk id="11" creationId="{9EAD83CB-2D63-479F-B6B0-45CD23B097CE}"/>
          </ac:spMkLst>
        </pc:spChg>
        <pc:spChg chg="add del mod">
          <ac:chgData name="Stacey Kwan" userId="82cee5ff-751d-459d-9e4f-809d18e11f6b" providerId="ADAL" clId="{BD4B01AE-AE05-4F0C-A33D-2D18AF7D2942}" dt="2020-09-04T15:04:51.211" v="612" actId="478"/>
          <ac:spMkLst>
            <pc:docMk/>
            <pc:sldMk cId="1353003594" sldId="376"/>
            <ac:spMk id="13" creationId="{96AD4FCA-F943-4BEA-A0FE-24A5EAAC45A6}"/>
          </ac:spMkLst>
        </pc:spChg>
        <pc:picChg chg="mod">
          <ac:chgData name="Stacey Kwan" userId="82cee5ff-751d-459d-9e4f-809d18e11f6b" providerId="ADAL" clId="{BD4B01AE-AE05-4F0C-A33D-2D18AF7D2942}" dt="2020-09-04T14:49:31.591" v="48" actId="208"/>
          <ac:picMkLst>
            <pc:docMk/>
            <pc:sldMk cId="1353003594" sldId="376"/>
            <ac:picMk id="3" creationId="{7E9D823F-A552-4769-AA55-F0CBAF47C3A0}"/>
          </ac:picMkLst>
        </pc:picChg>
      </pc:sldChg>
      <pc:sldChg chg="modSp mod">
        <pc:chgData name="Stacey Kwan" userId="82cee5ff-751d-459d-9e4f-809d18e11f6b" providerId="ADAL" clId="{BD4B01AE-AE05-4F0C-A33D-2D18AF7D2942}" dt="2020-09-04T14:49:36.361" v="49" actId="208"/>
        <pc:sldMkLst>
          <pc:docMk/>
          <pc:sldMk cId="1185688369" sldId="377"/>
        </pc:sldMkLst>
        <pc:picChg chg="mod">
          <ac:chgData name="Stacey Kwan" userId="82cee5ff-751d-459d-9e4f-809d18e11f6b" providerId="ADAL" clId="{BD4B01AE-AE05-4F0C-A33D-2D18AF7D2942}" dt="2020-09-04T14:49:36.361" v="49" actId="208"/>
          <ac:picMkLst>
            <pc:docMk/>
            <pc:sldMk cId="1185688369" sldId="377"/>
            <ac:picMk id="6" creationId="{2F079B19-C24D-4891-AC2C-AADDD979BC2D}"/>
          </ac:picMkLst>
        </pc:picChg>
      </pc:sldChg>
      <pc:sldChg chg="modSp mod">
        <pc:chgData name="Stacey Kwan" userId="82cee5ff-751d-459d-9e4f-809d18e11f6b" providerId="ADAL" clId="{BD4B01AE-AE05-4F0C-A33D-2D18AF7D2942}" dt="2020-09-04T14:49:41.361" v="50" actId="208"/>
        <pc:sldMkLst>
          <pc:docMk/>
          <pc:sldMk cId="2439234639" sldId="378"/>
        </pc:sldMkLst>
        <pc:picChg chg="mod">
          <ac:chgData name="Stacey Kwan" userId="82cee5ff-751d-459d-9e4f-809d18e11f6b" providerId="ADAL" clId="{BD4B01AE-AE05-4F0C-A33D-2D18AF7D2942}" dt="2020-09-04T14:49:41.361" v="50" actId="208"/>
          <ac:picMkLst>
            <pc:docMk/>
            <pc:sldMk cId="2439234639" sldId="378"/>
            <ac:picMk id="3" creationId="{F213ABFC-0FC0-4B03-BE96-59D053F6C929}"/>
          </ac:picMkLst>
        </pc:picChg>
      </pc:sldChg>
      <pc:sldChg chg="addSp delSp modSp add mod">
        <pc:chgData name="Stacey Kwan" userId="82cee5ff-751d-459d-9e4f-809d18e11f6b" providerId="ADAL" clId="{BD4B01AE-AE05-4F0C-A33D-2D18AF7D2942}" dt="2020-09-04T15:09:33.900" v="1033" actId="732"/>
        <pc:sldMkLst>
          <pc:docMk/>
          <pc:sldMk cId="410594120" sldId="379"/>
        </pc:sldMkLst>
        <pc:spChg chg="mod">
          <ac:chgData name="Stacey Kwan" userId="82cee5ff-751d-459d-9e4f-809d18e11f6b" providerId="ADAL" clId="{BD4B01AE-AE05-4F0C-A33D-2D18AF7D2942}" dt="2020-09-04T15:00:15.106" v="110" actId="20577"/>
          <ac:spMkLst>
            <pc:docMk/>
            <pc:sldMk cId="410594120" sldId="379"/>
            <ac:spMk id="4" creationId="{00000000-0000-0000-0000-000000000000}"/>
          </ac:spMkLst>
        </pc:spChg>
        <pc:spChg chg="mod">
          <ac:chgData name="Stacey Kwan" userId="82cee5ff-751d-459d-9e4f-809d18e11f6b" providerId="ADAL" clId="{BD4B01AE-AE05-4F0C-A33D-2D18AF7D2942}" dt="2020-09-04T15:02:03.350" v="463" actId="20577"/>
          <ac:spMkLst>
            <pc:docMk/>
            <pc:sldMk cId="410594120" sldId="379"/>
            <ac:spMk id="5" creationId="{00000000-0000-0000-0000-000000000000}"/>
          </ac:spMkLst>
        </pc:spChg>
        <pc:spChg chg="mod">
          <ac:chgData name="Stacey Kwan" userId="82cee5ff-751d-459d-9e4f-809d18e11f6b" providerId="ADAL" clId="{BD4B01AE-AE05-4F0C-A33D-2D18AF7D2942}" dt="2020-09-04T15:01:52.239" v="406" actId="1036"/>
          <ac:spMkLst>
            <pc:docMk/>
            <pc:sldMk cId="410594120" sldId="379"/>
            <ac:spMk id="9" creationId="{CCCB0FBA-F3C4-4A16-8B5D-50CBC921C448}"/>
          </ac:spMkLst>
        </pc:spChg>
        <pc:spChg chg="add del mod">
          <ac:chgData name="Stacey Kwan" userId="82cee5ff-751d-459d-9e4f-809d18e11f6b" providerId="ADAL" clId="{BD4B01AE-AE05-4F0C-A33D-2D18AF7D2942}" dt="2020-09-04T15:04:57.606" v="613" actId="478"/>
          <ac:spMkLst>
            <pc:docMk/>
            <pc:sldMk cId="410594120" sldId="379"/>
            <ac:spMk id="12" creationId="{3A354D21-6C29-4C4B-9B26-42C219883A8A}"/>
          </ac:spMkLst>
        </pc:spChg>
        <pc:spChg chg="add del mod">
          <ac:chgData name="Stacey Kwan" userId="82cee5ff-751d-459d-9e4f-809d18e11f6b" providerId="ADAL" clId="{BD4B01AE-AE05-4F0C-A33D-2D18AF7D2942}" dt="2020-09-04T15:04:59.462" v="614" actId="478"/>
          <ac:spMkLst>
            <pc:docMk/>
            <pc:sldMk cId="410594120" sldId="379"/>
            <ac:spMk id="14" creationId="{7D37383D-C63A-4CE9-A1D8-58DABEED177C}"/>
          </ac:spMkLst>
        </pc:spChg>
        <pc:spChg chg="add mod">
          <ac:chgData name="Stacey Kwan" userId="82cee5ff-751d-459d-9e4f-809d18e11f6b" providerId="ADAL" clId="{BD4B01AE-AE05-4F0C-A33D-2D18AF7D2942}" dt="2020-09-04T15:05:37.632" v="621" actId="14100"/>
          <ac:spMkLst>
            <pc:docMk/>
            <pc:sldMk cId="410594120" sldId="379"/>
            <ac:spMk id="16" creationId="{D6CD15F5-D4D5-47F4-96DA-AF00141A91FC}"/>
          </ac:spMkLst>
        </pc:spChg>
        <pc:picChg chg="del">
          <ac:chgData name="Stacey Kwan" userId="82cee5ff-751d-459d-9e4f-809d18e11f6b" providerId="ADAL" clId="{BD4B01AE-AE05-4F0C-A33D-2D18AF7D2942}" dt="2020-09-04T15:00:25.615" v="111" actId="478"/>
          <ac:picMkLst>
            <pc:docMk/>
            <pc:sldMk cId="410594120" sldId="379"/>
            <ac:picMk id="3" creationId="{F213ABFC-0FC0-4B03-BE96-59D053F6C929}"/>
          </ac:picMkLst>
        </pc:picChg>
        <pc:picChg chg="add mod ord modCrop">
          <ac:chgData name="Stacey Kwan" userId="82cee5ff-751d-459d-9e4f-809d18e11f6b" providerId="ADAL" clId="{BD4B01AE-AE05-4F0C-A33D-2D18AF7D2942}" dt="2020-09-04T15:05:29.301" v="620" actId="208"/>
          <ac:picMkLst>
            <pc:docMk/>
            <pc:sldMk cId="410594120" sldId="379"/>
            <ac:picMk id="6" creationId="{CBE8B812-AEF8-4FB8-8E84-C329F850165E}"/>
          </ac:picMkLst>
        </pc:picChg>
        <pc:picChg chg="add mod modCrop">
          <ac:chgData name="Stacey Kwan" userId="82cee5ff-751d-459d-9e4f-809d18e11f6b" providerId="ADAL" clId="{BD4B01AE-AE05-4F0C-A33D-2D18AF7D2942}" dt="2020-09-04T15:03:25.620" v="570" actId="1035"/>
          <ac:picMkLst>
            <pc:docMk/>
            <pc:sldMk cId="410594120" sldId="379"/>
            <ac:picMk id="8" creationId="{2D8B5945-32C6-4274-A7FD-6134F1E81B0F}"/>
          </ac:picMkLst>
        </pc:picChg>
        <pc:picChg chg="add mod">
          <ac:chgData name="Stacey Kwan" userId="82cee5ff-751d-459d-9e4f-809d18e11f6b" providerId="ADAL" clId="{BD4B01AE-AE05-4F0C-A33D-2D18AF7D2942}" dt="2020-09-04T15:03:37.880" v="588" actId="1036"/>
          <ac:picMkLst>
            <pc:docMk/>
            <pc:sldMk cId="410594120" sldId="379"/>
            <ac:picMk id="11" creationId="{BC497F2D-2628-4588-B36D-F6A778D55909}"/>
          </ac:picMkLst>
        </pc:picChg>
        <pc:picChg chg="add mod">
          <ac:chgData name="Stacey Kwan" userId="82cee5ff-751d-459d-9e4f-809d18e11f6b" providerId="ADAL" clId="{BD4B01AE-AE05-4F0C-A33D-2D18AF7D2942}" dt="2020-09-04T15:09:22.301" v="1029" actId="1038"/>
          <ac:picMkLst>
            <pc:docMk/>
            <pc:sldMk cId="410594120" sldId="379"/>
            <ac:picMk id="17" creationId="{9FCE09EB-AF8B-4BE9-867D-A5ACD47BEF25}"/>
          </ac:picMkLst>
        </pc:picChg>
        <pc:picChg chg="add del mod">
          <ac:chgData name="Stacey Kwan" userId="82cee5ff-751d-459d-9e4f-809d18e11f6b" providerId="ADAL" clId="{BD4B01AE-AE05-4F0C-A33D-2D18AF7D2942}" dt="2020-09-04T15:09:23.870" v="1030" actId="478"/>
          <ac:picMkLst>
            <pc:docMk/>
            <pc:sldMk cId="410594120" sldId="379"/>
            <ac:picMk id="19" creationId="{B17251C1-51EE-4C31-97C8-A1317775F78D}"/>
          </ac:picMkLst>
        </pc:picChg>
        <pc:picChg chg="add mod modCrop">
          <ac:chgData name="Stacey Kwan" userId="82cee5ff-751d-459d-9e4f-809d18e11f6b" providerId="ADAL" clId="{BD4B01AE-AE05-4F0C-A33D-2D18AF7D2942}" dt="2020-09-04T15:09:33.900" v="1033" actId="732"/>
          <ac:picMkLst>
            <pc:docMk/>
            <pc:sldMk cId="410594120" sldId="379"/>
            <ac:picMk id="21" creationId="{3DF21194-661D-4BBE-9683-65A4B077225C}"/>
          </ac:picMkLst>
        </pc:picChg>
      </pc:sldChg>
      <pc:sldChg chg="addSp delSp modSp add mod">
        <pc:chgData name="Stacey Kwan" userId="82cee5ff-751d-459d-9e4f-809d18e11f6b" providerId="ADAL" clId="{BD4B01AE-AE05-4F0C-A33D-2D18AF7D2942}" dt="2020-09-04T15:08:20.931" v="1003" actId="208"/>
        <pc:sldMkLst>
          <pc:docMk/>
          <pc:sldMk cId="4138168495" sldId="380"/>
        </pc:sldMkLst>
        <pc:spChg chg="mod">
          <ac:chgData name="Stacey Kwan" userId="82cee5ff-751d-459d-9e4f-809d18e11f6b" providerId="ADAL" clId="{BD4B01AE-AE05-4F0C-A33D-2D18AF7D2942}" dt="2020-09-04T15:07:53.781" v="924" actId="20577"/>
          <ac:spMkLst>
            <pc:docMk/>
            <pc:sldMk cId="4138168495" sldId="380"/>
            <ac:spMk id="5" creationId="{00000000-0000-0000-0000-000000000000}"/>
          </ac:spMkLst>
        </pc:spChg>
        <pc:spChg chg="del">
          <ac:chgData name="Stacey Kwan" userId="82cee5ff-751d-459d-9e4f-809d18e11f6b" providerId="ADAL" clId="{BD4B01AE-AE05-4F0C-A33D-2D18AF7D2942}" dt="2020-09-04T15:06:02.481" v="624" actId="478"/>
          <ac:spMkLst>
            <pc:docMk/>
            <pc:sldMk cId="4138168495" sldId="380"/>
            <ac:spMk id="9" creationId="{CCCB0FBA-F3C4-4A16-8B5D-50CBC921C448}"/>
          </ac:spMkLst>
        </pc:spChg>
        <pc:spChg chg="del">
          <ac:chgData name="Stacey Kwan" userId="82cee5ff-751d-459d-9e4f-809d18e11f6b" providerId="ADAL" clId="{BD4B01AE-AE05-4F0C-A33D-2D18AF7D2942}" dt="2020-09-04T15:06:02.481" v="624" actId="478"/>
          <ac:spMkLst>
            <pc:docMk/>
            <pc:sldMk cId="4138168495" sldId="380"/>
            <ac:spMk id="16" creationId="{D6CD15F5-D4D5-47F4-96DA-AF00141A91FC}"/>
          </ac:spMkLst>
        </pc:spChg>
        <pc:picChg chg="del">
          <ac:chgData name="Stacey Kwan" userId="82cee5ff-751d-459d-9e4f-809d18e11f6b" providerId="ADAL" clId="{BD4B01AE-AE05-4F0C-A33D-2D18AF7D2942}" dt="2020-09-04T15:05:59.561" v="623" actId="478"/>
          <ac:picMkLst>
            <pc:docMk/>
            <pc:sldMk cId="4138168495" sldId="380"/>
            <ac:picMk id="6" creationId="{CBE8B812-AEF8-4FB8-8E84-C329F850165E}"/>
          </ac:picMkLst>
        </pc:picChg>
        <pc:picChg chg="del">
          <ac:chgData name="Stacey Kwan" userId="82cee5ff-751d-459d-9e4f-809d18e11f6b" providerId="ADAL" clId="{BD4B01AE-AE05-4F0C-A33D-2D18AF7D2942}" dt="2020-09-04T15:06:02.481" v="624" actId="478"/>
          <ac:picMkLst>
            <pc:docMk/>
            <pc:sldMk cId="4138168495" sldId="380"/>
            <ac:picMk id="8" creationId="{2D8B5945-32C6-4274-A7FD-6134F1E81B0F}"/>
          </ac:picMkLst>
        </pc:picChg>
        <pc:picChg chg="del">
          <ac:chgData name="Stacey Kwan" userId="82cee5ff-751d-459d-9e4f-809d18e11f6b" providerId="ADAL" clId="{BD4B01AE-AE05-4F0C-A33D-2D18AF7D2942}" dt="2020-09-04T15:06:02.481" v="624" actId="478"/>
          <ac:picMkLst>
            <pc:docMk/>
            <pc:sldMk cId="4138168495" sldId="380"/>
            <ac:picMk id="11" creationId="{BC497F2D-2628-4588-B36D-F6A778D55909}"/>
          </ac:picMkLst>
        </pc:picChg>
        <pc:picChg chg="add mod">
          <ac:chgData name="Stacey Kwan" userId="82cee5ff-751d-459d-9e4f-809d18e11f6b" providerId="ADAL" clId="{BD4B01AE-AE05-4F0C-A33D-2D18AF7D2942}" dt="2020-09-04T15:08:20.931" v="1003" actId="208"/>
          <ac:picMkLst>
            <pc:docMk/>
            <pc:sldMk cId="4138168495" sldId="380"/>
            <ac:picMk id="1026" creationId="{1872C33F-A44A-4A0E-A0BE-7A663D8317E0}"/>
          </ac:picMkLst>
        </pc:picChg>
        <pc:picChg chg="add del mod">
          <ac:chgData name="Stacey Kwan" userId="82cee5ff-751d-459d-9e4f-809d18e11f6b" providerId="ADAL" clId="{BD4B01AE-AE05-4F0C-A33D-2D18AF7D2942}" dt="2020-09-04T15:07:46.735" v="921" actId="478"/>
          <ac:picMkLst>
            <pc:docMk/>
            <pc:sldMk cId="4138168495" sldId="380"/>
            <ac:picMk id="1028" creationId="{279F8276-BD80-4ABB-8EF7-5C960F9ABBB1}"/>
          </ac:picMkLst>
        </pc:picChg>
      </pc:sldChg>
      <pc:sldChg chg="addSp delSp modSp add mod">
        <pc:chgData name="Stacey Kwan" userId="82cee5ff-751d-459d-9e4f-809d18e11f6b" providerId="ADAL" clId="{BD4B01AE-AE05-4F0C-A33D-2D18AF7D2942}" dt="2020-09-04T15:08:34.631" v="1008" actId="1038"/>
        <pc:sldMkLst>
          <pc:docMk/>
          <pc:sldMk cId="963680116" sldId="381"/>
        </pc:sldMkLst>
        <pc:spChg chg="add mod">
          <ac:chgData name="Stacey Kwan" userId="82cee5ff-751d-459d-9e4f-809d18e11f6b" providerId="ADAL" clId="{BD4B01AE-AE05-4F0C-A33D-2D18AF7D2942}" dt="2020-09-04T15:08:34.631" v="1008" actId="1038"/>
          <ac:spMkLst>
            <pc:docMk/>
            <pc:sldMk cId="963680116" sldId="381"/>
            <ac:spMk id="3" creationId="{81EDE93E-E421-4BA9-A09C-FECCF983E256}"/>
          </ac:spMkLst>
        </pc:spChg>
        <pc:spChg chg="mod">
          <ac:chgData name="Stacey Kwan" userId="82cee5ff-751d-459d-9e4f-809d18e11f6b" providerId="ADAL" clId="{BD4B01AE-AE05-4F0C-A33D-2D18AF7D2942}" dt="2020-09-04T15:08:08.490" v="999" actId="20577"/>
          <ac:spMkLst>
            <pc:docMk/>
            <pc:sldMk cId="963680116" sldId="381"/>
            <ac:spMk id="5" creationId="{00000000-0000-0000-0000-000000000000}"/>
          </ac:spMkLst>
        </pc:spChg>
        <pc:picChg chg="del">
          <ac:chgData name="Stacey Kwan" userId="82cee5ff-751d-459d-9e4f-809d18e11f6b" providerId="ADAL" clId="{BD4B01AE-AE05-4F0C-A33D-2D18AF7D2942}" dt="2020-09-04T15:08:02.381" v="927" actId="478"/>
          <ac:picMkLst>
            <pc:docMk/>
            <pc:sldMk cId="963680116" sldId="381"/>
            <ac:picMk id="1026" creationId="{1872C33F-A44A-4A0E-A0BE-7A663D8317E0}"/>
          </ac:picMkLst>
        </pc:picChg>
        <pc:picChg chg="mod">
          <ac:chgData name="Stacey Kwan" userId="82cee5ff-751d-459d-9e4f-809d18e11f6b" providerId="ADAL" clId="{BD4B01AE-AE05-4F0C-A33D-2D18AF7D2942}" dt="2020-09-04T15:08:16.701" v="1002" actId="208"/>
          <ac:picMkLst>
            <pc:docMk/>
            <pc:sldMk cId="963680116" sldId="381"/>
            <ac:picMk id="1028" creationId="{279F8276-BD80-4ABB-8EF7-5C960F9ABBB1}"/>
          </ac:picMkLst>
        </pc:picChg>
      </pc:sldChg>
      <pc:sldChg chg="addSp delSp modSp add mod">
        <pc:chgData name="Stacey Kwan" userId="82cee5ff-751d-459d-9e4f-809d18e11f6b" providerId="ADAL" clId="{BD4B01AE-AE05-4F0C-A33D-2D18AF7D2942}" dt="2020-09-04T15:10:56.401" v="1212" actId="1036"/>
        <pc:sldMkLst>
          <pc:docMk/>
          <pc:sldMk cId="731519" sldId="382"/>
        </pc:sldMkLst>
        <pc:spChg chg="mod">
          <ac:chgData name="Stacey Kwan" userId="82cee5ff-751d-459d-9e4f-809d18e11f6b" providerId="ADAL" clId="{BD4B01AE-AE05-4F0C-A33D-2D18AF7D2942}" dt="2020-09-04T15:10:53.270" v="1205" actId="20577"/>
          <ac:spMkLst>
            <pc:docMk/>
            <pc:sldMk cId="731519" sldId="382"/>
            <ac:spMk id="5" creationId="{00000000-0000-0000-0000-000000000000}"/>
          </ac:spMkLst>
        </pc:spChg>
        <pc:picChg chg="del">
          <ac:chgData name="Stacey Kwan" userId="82cee5ff-751d-459d-9e4f-809d18e11f6b" providerId="ADAL" clId="{BD4B01AE-AE05-4F0C-A33D-2D18AF7D2942}" dt="2020-09-04T15:10:09.261" v="1035" actId="478"/>
          <ac:picMkLst>
            <pc:docMk/>
            <pc:sldMk cId="731519" sldId="382"/>
            <ac:picMk id="1028" creationId="{279F8276-BD80-4ABB-8EF7-5C960F9ABBB1}"/>
          </ac:picMkLst>
        </pc:picChg>
        <pc:picChg chg="add mod">
          <ac:chgData name="Stacey Kwan" userId="82cee5ff-751d-459d-9e4f-809d18e11f6b" providerId="ADAL" clId="{BD4B01AE-AE05-4F0C-A33D-2D18AF7D2942}" dt="2020-09-04T15:10:56.401" v="1212" actId="1036"/>
          <ac:picMkLst>
            <pc:docMk/>
            <pc:sldMk cId="731519" sldId="382"/>
            <ac:picMk id="2050" creationId="{CB54C4AE-F953-4B34-99B1-4C648CCCEF4F}"/>
          </ac:picMkLst>
        </pc:picChg>
      </pc:sldChg>
      <pc:sldChg chg="addSp delSp modSp add mod">
        <pc:chgData name="Stacey Kwan" userId="82cee5ff-751d-459d-9e4f-809d18e11f6b" providerId="ADAL" clId="{BD4B01AE-AE05-4F0C-A33D-2D18AF7D2942}" dt="2020-09-04T15:13:29.751" v="1353" actId="208"/>
        <pc:sldMkLst>
          <pc:docMk/>
          <pc:sldMk cId="2982672654" sldId="383"/>
        </pc:sldMkLst>
        <pc:spChg chg="mod">
          <ac:chgData name="Stacey Kwan" userId="82cee5ff-751d-459d-9e4f-809d18e11f6b" providerId="ADAL" clId="{BD4B01AE-AE05-4F0C-A33D-2D18AF7D2942}" dt="2020-09-04T15:13:26.591" v="1352" actId="208"/>
          <ac:spMkLst>
            <pc:docMk/>
            <pc:sldMk cId="2982672654" sldId="383"/>
            <ac:spMk id="3" creationId="{81EDE93E-E421-4BA9-A09C-FECCF983E256}"/>
          </ac:spMkLst>
        </pc:spChg>
        <pc:spChg chg="mod">
          <ac:chgData name="Stacey Kwan" userId="82cee5ff-751d-459d-9e4f-809d18e11f6b" providerId="ADAL" clId="{BD4B01AE-AE05-4F0C-A33D-2D18AF7D2942}" dt="2020-09-04T15:12:41.611" v="1322" actId="20577"/>
          <ac:spMkLst>
            <pc:docMk/>
            <pc:sldMk cId="2982672654" sldId="383"/>
            <ac:spMk id="5" creationId="{00000000-0000-0000-0000-000000000000}"/>
          </ac:spMkLst>
        </pc:spChg>
        <pc:picChg chg="add del">
          <ac:chgData name="Stacey Kwan" userId="82cee5ff-751d-459d-9e4f-809d18e11f6b" providerId="ADAL" clId="{BD4B01AE-AE05-4F0C-A33D-2D18AF7D2942}" dt="2020-09-04T15:12:21.416" v="1272"/>
          <ac:picMkLst>
            <pc:docMk/>
            <pc:sldMk cId="2982672654" sldId="383"/>
            <ac:picMk id="6" creationId="{580EDF04-44E0-4F8D-B02C-4C087910D0A9}"/>
          </ac:picMkLst>
        </pc:picChg>
        <pc:picChg chg="add mod ord">
          <ac:chgData name="Stacey Kwan" userId="82cee5ff-751d-459d-9e4f-809d18e11f6b" providerId="ADAL" clId="{BD4B01AE-AE05-4F0C-A33D-2D18AF7D2942}" dt="2020-09-04T15:13:29.751" v="1353" actId="208"/>
          <ac:picMkLst>
            <pc:docMk/>
            <pc:sldMk cId="2982672654" sldId="383"/>
            <ac:picMk id="7" creationId="{BBE3514A-1BB9-45B3-888E-8E191513F5F7}"/>
          </ac:picMkLst>
        </pc:picChg>
        <pc:picChg chg="del">
          <ac:chgData name="Stacey Kwan" userId="82cee5ff-751d-459d-9e4f-809d18e11f6b" providerId="ADAL" clId="{BD4B01AE-AE05-4F0C-A33D-2D18AF7D2942}" dt="2020-09-04T15:11:35.640" v="1267" actId="478"/>
          <ac:picMkLst>
            <pc:docMk/>
            <pc:sldMk cId="2982672654" sldId="383"/>
            <ac:picMk id="2050" creationId="{CB54C4AE-F953-4B34-99B1-4C648CCCEF4F}"/>
          </ac:picMkLst>
        </pc:picChg>
        <pc:picChg chg="add del mod">
          <ac:chgData name="Stacey Kwan" userId="82cee5ff-751d-459d-9e4f-809d18e11f6b" providerId="ADAL" clId="{BD4B01AE-AE05-4F0C-A33D-2D18AF7D2942}" dt="2020-09-04T15:13:13.181" v="1337" actId="478"/>
          <ac:picMkLst>
            <pc:docMk/>
            <pc:sldMk cId="2982672654" sldId="383"/>
            <ac:picMk id="4098" creationId="{4E2C80B1-9BCD-43E5-89E1-F59BCA3B28DF}"/>
          </ac:picMkLst>
        </pc:picChg>
      </pc:sldChg>
      <pc:sldChg chg="delSp modSp add mod">
        <pc:chgData name="Stacey Kwan" userId="82cee5ff-751d-459d-9e4f-809d18e11f6b" providerId="ADAL" clId="{BD4B01AE-AE05-4F0C-A33D-2D18AF7D2942}" dt="2020-09-04T15:13:48.161" v="1359" actId="208"/>
        <pc:sldMkLst>
          <pc:docMk/>
          <pc:sldMk cId="1370575133" sldId="384"/>
        </pc:sldMkLst>
        <pc:spChg chg="del">
          <ac:chgData name="Stacey Kwan" userId="82cee5ff-751d-459d-9e4f-809d18e11f6b" providerId="ADAL" clId="{BD4B01AE-AE05-4F0C-A33D-2D18AF7D2942}" dt="2020-09-04T15:13:38.078" v="1355" actId="478"/>
          <ac:spMkLst>
            <pc:docMk/>
            <pc:sldMk cId="1370575133" sldId="384"/>
            <ac:spMk id="3" creationId="{81EDE93E-E421-4BA9-A09C-FECCF983E256}"/>
          </ac:spMkLst>
        </pc:spChg>
        <pc:picChg chg="del">
          <ac:chgData name="Stacey Kwan" userId="82cee5ff-751d-459d-9e4f-809d18e11f6b" providerId="ADAL" clId="{BD4B01AE-AE05-4F0C-A33D-2D18AF7D2942}" dt="2020-09-04T15:13:35.731" v="1354" actId="478"/>
          <ac:picMkLst>
            <pc:docMk/>
            <pc:sldMk cId="1370575133" sldId="384"/>
            <ac:picMk id="7" creationId="{BBE3514A-1BB9-45B3-888E-8E191513F5F7}"/>
          </ac:picMkLst>
        </pc:picChg>
        <pc:picChg chg="mod">
          <ac:chgData name="Stacey Kwan" userId="82cee5ff-751d-459d-9e4f-809d18e11f6b" providerId="ADAL" clId="{BD4B01AE-AE05-4F0C-A33D-2D18AF7D2942}" dt="2020-09-04T15:13:48.161" v="1359" actId="208"/>
          <ac:picMkLst>
            <pc:docMk/>
            <pc:sldMk cId="1370575133" sldId="384"/>
            <ac:picMk id="4098" creationId="{4E2C80B1-9BCD-43E5-89E1-F59BCA3B28DF}"/>
          </ac:picMkLst>
        </pc:picChg>
      </pc:sldChg>
      <pc:sldChg chg="addSp delSp modSp add mod">
        <pc:chgData name="Stacey Kwan" userId="82cee5ff-751d-459d-9e4f-809d18e11f6b" providerId="ADAL" clId="{BD4B01AE-AE05-4F0C-A33D-2D18AF7D2942}" dt="2020-09-04T15:16:23.941" v="1475" actId="20577"/>
        <pc:sldMkLst>
          <pc:docMk/>
          <pc:sldMk cId="833160657" sldId="385"/>
        </pc:sldMkLst>
        <pc:spChg chg="add mod">
          <ac:chgData name="Stacey Kwan" userId="82cee5ff-751d-459d-9e4f-809d18e11f6b" providerId="ADAL" clId="{BD4B01AE-AE05-4F0C-A33D-2D18AF7D2942}" dt="2020-09-04T15:15:56.081" v="1433" actId="1036"/>
          <ac:spMkLst>
            <pc:docMk/>
            <pc:sldMk cId="833160657" sldId="385"/>
            <ac:spMk id="3" creationId="{F8E83427-DE63-4522-B741-AAC1BA73A233}"/>
          </ac:spMkLst>
        </pc:spChg>
        <pc:spChg chg="mod">
          <ac:chgData name="Stacey Kwan" userId="82cee5ff-751d-459d-9e4f-809d18e11f6b" providerId="ADAL" clId="{BD4B01AE-AE05-4F0C-A33D-2D18AF7D2942}" dt="2020-09-04T15:14:19.510" v="1396" actId="20577"/>
          <ac:spMkLst>
            <pc:docMk/>
            <pc:sldMk cId="833160657" sldId="385"/>
            <ac:spMk id="4" creationId="{00000000-0000-0000-0000-000000000000}"/>
          </ac:spMkLst>
        </pc:spChg>
        <pc:spChg chg="mod">
          <ac:chgData name="Stacey Kwan" userId="82cee5ff-751d-459d-9e4f-809d18e11f6b" providerId="ADAL" clId="{BD4B01AE-AE05-4F0C-A33D-2D18AF7D2942}" dt="2020-09-04T15:16:23.941" v="1475" actId="20577"/>
          <ac:spMkLst>
            <pc:docMk/>
            <pc:sldMk cId="833160657" sldId="385"/>
            <ac:spMk id="5" creationId="{00000000-0000-0000-0000-000000000000}"/>
          </ac:spMkLst>
        </pc:spChg>
        <pc:spChg chg="add mod">
          <ac:chgData name="Stacey Kwan" userId="82cee5ff-751d-459d-9e4f-809d18e11f6b" providerId="ADAL" clId="{BD4B01AE-AE05-4F0C-A33D-2D18AF7D2942}" dt="2020-09-04T15:15:56.081" v="1433" actId="1036"/>
          <ac:spMkLst>
            <pc:docMk/>
            <pc:sldMk cId="833160657" sldId="385"/>
            <ac:spMk id="6" creationId="{7E40DB5D-7E8E-4917-AD9A-9F3E61890D38}"/>
          </ac:spMkLst>
        </pc:spChg>
        <pc:picChg chg="del">
          <ac:chgData name="Stacey Kwan" userId="82cee5ff-751d-459d-9e4f-809d18e11f6b" providerId="ADAL" clId="{BD4B01AE-AE05-4F0C-A33D-2D18AF7D2942}" dt="2020-09-04T15:14:21.281" v="1397" actId="478"/>
          <ac:picMkLst>
            <pc:docMk/>
            <pc:sldMk cId="833160657" sldId="385"/>
            <ac:picMk id="4098" creationId="{4E2C80B1-9BCD-43E5-89E1-F59BCA3B28DF}"/>
          </ac:picMkLst>
        </pc:picChg>
        <pc:picChg chg="add mod">
          <ac:chgData name="Stacey Kwan" userId="82cee5ff-751d-459d-9e4f-809d18e11f6b" providerId="ADAL" clId="{BD4B01AE-AE05-4F0C-A33D-2D18AF7D2942}" dt="2020-09-04T15:15:56.081" v="1433" actId="1036"/>
          <ac:picMkLst>
            <pc:docMk/>
            <pc:sldMk cId="833160657" sldId="385"/>
            <ac:picMk id="5122" creationId="{E3A998B7-1F77-4E24-9889-B77CE0B22977}"/>
          </ac:picMkLst>
        </pc:picChg>
      </pc:sldChg>
      <pc:sldChg chg="new del">
        <pc:chgData name="Stacey Kwan" userId="82cee5ff-751d-459d-9e4f-809d18e11f6b" providerId="ADAL" clId="{BD4B01AE-AE05-4F0C-A33D-2D18AF7D2942}" dt="2020-09-04T15:14:09.630" v="1361" actId="680"/>
        <pc:sldMkLst>
          <pc:docMk/>
          <pc:sldMk cId="3047474110" sldId="385"/>
        </pc:sldMkLst>
      </pc:sldChg>
      <pc:sldChg chg="modSp add mod ord">
        <pc:chgData name="Stacey Kwan" userId="82cee5ff-751d-459d-9e4f-809d18e11f6b" providerId="ADAL" clId="{BD4B01AE-AE05-4F0C-A33D-2D18AF7D2942}" dt="2020-09-04T17:49:50.602" v="5130" actId="207"/>
        <pc:sldMkLst>
          <pc:docMk/>
          <pc:sldMk cId="2496012277" sldId="386"/>
        </pc:sldMkLst>
        <pc:spChg chg="mod">
          <ac:chgData name="Stacey Kwan" userId="82cee5ff-751d-459d-9e4f-809d18e11f6b" providerId="ADAL" clId="{BD4B01AE-AE05-4F0C-A33D-2D18AF7D2942}" dt="2020-09-04T15:22:01.951" v="1563" actId="20577"/>
          <ac:spMkLst>
            <pc:docMk/>
            <pc:sldMk cId="2496012277" sldId="386"/>
            <ac:spMk id="4" creationId="{00000000-0000-0000-0000-000000000000}"/>
          </ac:spMkLst>
        </pc:spChg>
        <pc:spChg chg="mod">
          <ac:chgData name="Stacey Kwan" userId="82cee5ff-751d-459d-9e4f-809d18e11f6b" providerId="ADAL" clId="{BD4B01AE-AE05-4F0C-A33D-2D18AF7D2942}" dt="2020-09-04T17:49:50.602" v="5130" actId="207"/>
          <ac:spMkLst>
            <pc:docMk/>
            <pc:sldMk cId="2496012277" sldId="386"/>
            <ac:spMk id="5" creationId="{00000000-0000-0000-0000-000000000000}"/>
          </ac:spMkLst>
        </pc:spChg>
      </pc:sldChg>
      <pc:sldChg chg="addSp delSp modSp add del mod">
        <pc:chgData name="Stacey Kwan" userId="82cee5ff-751d-459d-9e4f-809d18e11f6b" providerId="ADAL" clId="{BD4B01AE-AE05-4F0C-A33D-2D18AF7D2942}" dt="2020-09-04T15:25:04.676" v="1644" actId="47"/>
        <pc:sldMkLst>
          <pc:docMk/>
          <pc:sldMk cId="1146776764" sldId="387"/>
        </pc:sldMkLst>
        <pc:spChg chg="del mod">
          <ac:chgData name="Stacey Kwan" userId="82cee5ff-751d-459d-9e4f-809d18e11f6b" providerId="ADAL" clId="{BD4B01AE-AE05-4F0C-A33D-2D18AF7D2942}" dt="2020-09-04T15:24:43.261" v="1643" actId="3680"/>
          <ac:spMkLst>
            <pc:docMk/>
            <pc:sldMk cId="1146776764" sldId="387"/>
            <ac:spMk id="5" creationId="{00000000-0000-0000-0000-000000000000}"/>
          </ac:spMkLst>
        </pc:spChg>
        <pc:graphicFrameChg chg="add mod ord modGraphic">
          <ac:chgData name="Stacey Kwan" userId="82cee5ff-751d-459d-9e4f-809d18e11f6b" providerId="ADAL" clId="{BD4B01AE-AE05-4F0C-A33D-2D18AF7D2942}" dt="2020-09-04T15:24:43.261" v="1643" actId="3680"/>
          <ac:graphicFrameMkLst>
            <pc:docMk/>
            <pc:sldMk cId="1146776764" sldId="387"/>
            <ac:graphicFrameMk id="3" creationId="{8E531D28-53DE-4F97-A1C0-BE76B16FE254}"/>
          </ac:graphicFrameMkLst>
        </pc:graphicFrameChg>
      </pc:sldChg>
      <pc:sldChg chg="addSp delSp modSp add mod">
        <pc:chgData name="Stacey Kwan" userId="82cee5ff-751d-459d-9e4f-809d18e11f6b" providerId="ADAL" clId="{BD4B01AE-AE05-4F0C-A33D-2D18AF7D2942}" dt="2020-09-04T17:20:35.092" v="3906" actId="20577"/>
        <pc:sldMkLst>
          <pc:docMk/>
          <pc:sldMk cId="1770357876" sldId="387"/>
        </pc:sldMkLst>
        <pc:spChg chg="add mod">
          <ac:chgData name="Stacey Kwan" userId="82cee5ff-751d-459d-9e4f-809d18e11f6b" providerId="ADAL" clId="{BD4B01AE-AE05-4F0C-A33D-2D18AF7D2942}" dt="2020-09-04T17:18:36.192" v="3820" actId="20577"/>
          <ac:spMkLst>
            <pc:docMk/>
            <pc:sldMk cId="1770357876" sldId="387"/>
            <ac:spMk id="4" creationId="{6C3C7763-FAC9-42F6-9464-7A3D7B0FD972}"/>
          </ac:spMkLst>
        </pc:spChg>
        <pc:spChg chg="mod">
          <ac:chgData name="Stacey Kwan" userId="82cee5ff-751d-459d-9e4f-809d18e11f6b" providerId="ADAL" clId="{BD4B01AE-AE05-4F0C-A33D-2D18AF7D2942}" dt="2020-09-04T17:18:27.632" v="3783" actId="20577"/>
          <ac:spMkLst>
            <pc:docMk/>
            <pc:sldMk cId="1770357876" sldId="387"/>
            <ac:spMk id="5" creationId="{00000000-0000-0000-0000-000000000000}"/>
          </ac:spMkLst>
        </pc:spChg>
        <pc:spChg chg="del">
          <ac:chgData name="Stacey Kwan" userId="82cee5ff-751d-459d-9e4f-809d18e11f6b" providerId="ADAL" clId="{BD4B01AE-AE05-4F0C-A33D-2D18AF7D2942}" dt="2020-09-04T15:51:17.621" v="2187" actId="478"/>
          <ac:spMkLst>
            <pc:docMk/>
            <pc:sldMk cId="1770357876" sldId="387"/>
            <ac:spMk id="6" creationId="{00000000-0000-0000-0000-000000000000}"/>
          </ac:spMkLst>
        </pc:spChg>
        <pc:graphicFrameChg chg="mod modGraphic">
          <ac:chgData name="Stacey Kwan" userId="82cee5ff-751d-459d-9e4f-809d18e11f6b" providerId="ADAL" clId="{BD4B01AE-AE05-4F0C-A33D-2D18AF7D2942}" dt="2020-09-04T17:20:35.092" v="3906" actId="20577"/>
          <ac:graphicFrameMkLst>
            <pc:docMk/>
            <pc:sldMk cId="1770357876" sldId="387"/>
            <ac:graphicFrameMk id="21" creationId="{00000000-0000-0000-0000-000000000000}"/>
          </ac:graphicFrameMkLst>
        </pc:graphicFrameChg>
      </pc:sldChg>
      <pc:sldChg chg="add del">
        <pc:chgData name="Stacey Kwan" userId="82cee5ff-751d-459d-9e4f-809d18e11f6b" providerId="ADAL" clId="{BD4B01AE-AE05-4F0C-A33D-2D18AF7D2942}" dt="2020-09-04T15:23:27.180" v="1635"/>
        <pc:sldMkLst>
          <pc:docMk/>
          <pc:sldMk cId="1739423646" sldId="388"/>
        </pc:sldMkLst>
      </pc:sldChg>
      <pc:sldChg chg="addSp delSp modSp add mod addCm delCm">
        <pc:chgData name="Stacey Kwan" userId="82cee5ff-751d-459d-9e4f-809d18e11f6b" providerId="ADAL" clId="{BD4B01AE-AE05-4F0C-A33D-2D18AF7D2942}" dt="2020-09-04T17:20:20.502" v="3874" actId="20577"/>
        <pc:sldMkLst>
          <pc:docMk/>
          <pc:sldMk cId="3643499077" sldId="388"/>
        </pc:sldMkLst>
        <pc:spChg chg="add del mod">
          <ac:chgData name="Stacey Kwan" userId="82cee5ff-751d-459d-9e4f-809d18e11f6b" providerId="ADAL" clId="{BD4B01AE-AE05-4F0C-A33D-2D18AF7D2942}" dt="2020-09-04T15:33:22.401" v="2141" actId="478"/>
          <ac:spMkLst>
            <pc:docMk/>
            <pc:sldMk cId="3643499077" sldId="388"/>
            <ac:spMk id="4" creationId="{4511D450-E527-4162-B6AC-DA6A809E9B89}"/>
          </ac:spMkLst>
        </pc:spChg>
        <pc:spChg chg="mod">
          <ac:chgData name="Stacey Kwan" userId="82cee5ff-751d-459d-9e4f-809d18e11f6b" providerId="ADAL" clId="{BD4B01AE-AE05-4F0C-A33D-2D18AF7D2942}" dt="2020-09-04T17:18:20.052" v="3759" actId="5793"/>
          <ac:spMkLst>
            <pc:docMk/>
            <pc:sldMk cId="3643499077" sldId="388"/>
            <ac:spMk id="5" creationId="{00000000-0000-0000-0000-000000000000}"/>
          </ac:spMkLst>
        </pc:spChg>
        <pc:spChg chg="mod">
          <ac:chgData name="Stacey Kwan" userId="82cee5ff-751d-459d-9e4f-809d18e11f6b" providerId="ADAL" clId="{BD4B01AE-AE05-4F0C-A33D-2D18AF7D2942}" dt="2020-09-04T17:18:22.332" v="3769" actId="20577"/>
          <ac:spMkLst>
            <pc:docMk/>
            <pc:sldMk cId="3643499077" sldId="388"/>
            <ac:spMk id="6" creationId="{00000000-0000-0000-0000-000000000000}"/>
          </ac:spMkLst>
        </pc:spChg>
        <pc:graphicFrameChg chg="add del mod modGraphic">
          <ac:chgData name="Stacey Kwan" userId="82cee5ff-751d-459d-9e4f-809d18e11f6b" providerId="ADAL" clId="{BD4B01AE-AE05-4F0C-A33D-2D18AF7D2942}" dt="2020-09-04T17:20:20.502" v="3874" actId="20577"/>
          <ac:graphicFrameMkLst>
            <pc:docMk/>
            <pc:sldMk cId="3643499077" sldId="388"/>
            <ac:graphicFrameMk id="21" creationId="{00000000-0000-0000-0000-000000000000}"/>
          </ac:graphicFrameMkLst>
        </pc:graphicFrameChg>
      </pc:sldChg>
      <pc:sldChg chg="addSp delSp modSp add mod">
        <pc:chgData name="Stacey Kwan" userId="82cee5ff-751d-459d-9e4f-809d18e11f6b" providerId="ADAL" clId="{BD4B01AE-AE05-4F0C-A33D-2D18AF7D2942}" dt="2020-09-04T16:58:04.242" v="2393" actId="1076"/>
        <pc:sldMkLst>
          <pc:docMk/>
          <pc:sldMk cId="1460120427" sldId="389"/>
        </pc:sldMkLst>
        <pc:spChg chg="add del mod">
          <ac:chgData name="Stacey Kwan" userId="82cee5ff-751d-459d-9e4f-809d18e11f6b" providerId="ADAL" clId="{BD4B01AE-AE05-4F0C-A33D-2D18AF7D2942}" dt="2020-09-04T16:57:57.872" v="2391" actId="22"/>
          <ac:spMkLst>
            <pc:docMk/>
            <pc:sldMk cId="1460120427" sldId="389"/>
            <ac:spMk id="5" creationId="{E1708ABE-64AB-49B6-A5D8-330EE5F9191F}"/>
          </ac:spMkLst>
        </pc:spChg>
        <pc:spChg chg="add mod">
          <ac:chgData name="Stacey Kwan" userId="82cee5ff-751d-459d-9e4f-809d18e11f6b" providerId="ADAL" clId="{BD4B01AE-AE05-4F0C-A33D-2D18AF7D2942}" dt="2020-09-04T16:58:04.242" v="2393" actId="1076"/>
          <ac:spMkLst>
            <pc:docMk/>
            <pc:sldMk cId="1460120427" sldId="389"/>
            <ac:spMk id="6" creationId="{1849704F-704B-4FD6-BC12-D89172B6F3F8}"/>
          </ac:spMkLst>
        </pc:spChg>
        <pc:spChg chg="add del">
          <ac:chgData name="Stacey Kwan" userId="82cee5ff-751d-459d-9e4f-809d18e11f6b" providerId="ADAL" clId="{BD4B01AE-AE05-4F0C-A33D-2D18AF7D2942}" dt="2020-09-04T16:57:57.872" v="2391" actId="22"/>
          <ac:spMkLst>
            <pc:docMk/>
            <pc:sldMk cId="1460120427" sldId="389"/>
            <ac:spMk id="7" creationId="{225C6E40-AA16-4F73-B948-1841FE079F5A}"/>
          </ac:spMkLst>
        </pc:spChg>
        <pc:spChg chg="mod">
          <ac:chgData name="Stacey Kwan" userId="82cee5ff-751d-459d-9e4f-809d18e11f6b" providerId="ADAL" clId="{BD4B01AE-AE05-4F0C-A33D-2D18AF7D2942}" dt="2020-09-04T16:57:53.481" v="2389" actId="14100"/>
          <ac:spMkLst>
            <pc:docMk/>
            <pc:sldMk cId="1460120427" sldId="389"/>
            <ac:spMk id="10" creationId="{E9B9D7FE-2319-44B0-A3B4-27E261D1D976}"/>
          </ac:spMkLst>
        </pc:spChg>
        <pc:spChg chg="del">
          <ac:chgData name="Stacey Kwan" userId="82cee5ff-751d-459d-9e4f-809d18e11f6b" providerId="ADAL" clId="{BD4B01AE-AE05-4F0C-A33D-2D18AF7D2942}" dt="2020-09-04T16:57:45.082" v="2386" actId="478"/>
          <ac:spMkLst>
            <pc:docMk/>
            <pc:sldMk cId="1460120427" sldId="389"/>
            <ac:spMk id="14" creationId="{C546104E-D7F8-44DB-9F20-2C3B04E8CD92}"/>
          </ac:spMkLst>
        </pc:spChg>
        <pc:spChg chg="del">
          <ac:chgData name="Stacey Kwan" userId="82cee5ff-751d-459d-9e4f-809d18e11f6b" providerId="ADAL" clId="{BD4B01AE-AE05-4F0C-A33D-2D18AF7D2942}" dt="2020-09-04T16:57:46.392" v="2387" actId="478"/>
          <ac:spMkLst>
            <pc:docMk/>
            <pc:sldMk cId="1460120427" sldId="389"/>
            <ac:spMk id="16" creationId="{870D19B1-1738-4EE0-A642-D726F8C634EB}"/>
          </ac:spMkLst>
        </pc:spChg>
        <pc:picChg chg="add mod ord modCrop">
          <ac:chgData name="Stacey Kwan" userId="82cee5ff-751d-459d-9e4f-809d18e11f6b" providerId="ADAL" clId="{BD4B01AE-AE05-4F0C-A33D-2D18AF7D2942}" dt="2020-09-04T16:57:42.052" v="2385" actId="167"/>
          <ac:picMkLst>
            <pc:docMk/>
            <pc:sldMk cId="1460120427" sldId="389"/>
            <ac:picMk id="3" creationId="{641F9334-CCF6-4C1B-A3F2-BBC93A8E69F1}"/>
          </ac:picMkLst>
        </pc:picChg>
        <pc:picChg chg="del">
          <ac:chgData name="Stacey Kwan" userId="82cee5ff-751d-459d-9e4f-809d18e11f6b" providerId="ADAL" clId="{BD4B01AE-AE05-4F0C-A33D-2D18AF7D2942}" dt="2020-09-04T16:56:48.433" v="2378" actId="478"/>
          <ac:picMkLst>
            <pc:docMk/>
            <pc:sldMk cId="1460120427" sldId="389"/>
            <ac:picMk id="8" creationId="{C4042B5C-5AC0-4DDA-B77C-5C09A39454C6}"/>
          </ac:picMkLst>
        </pc:picChg>
      </pc:sldChg>
      <pc:sldChg chg="addSp modSp new mod">
        <pc:chgData name="Stacey Kwan" userId="82cee5ff-751d-459d-9e4f-809d18e11f6b" providerId="ADAL" clId="{BD4B01AE-AE05-4F0C-A33D-2D18AF7D2942}" dt="2020-09-04T17:03:53.872" v="2730" actId="113"/>
        <pc:sldMkLst>
          <pc:docMk/>
          <pc:sldMk cId="2223235449" sldId="390"/>
        </pc:sldMkLst>
        <pc:spChg chg="mod">
          <ac:chgData name="Stacey Kwan" userId="82cee5ff-751d-459d-9e4f-809d18e11f6b" providerId="ADAL" clId="{BD4B01AE-AE05-4F0C-A33D-2D18AF7D2942}" dt="2020-09-04T16:59:48.552" v="2413" actId="20577"/>
          <ac:spMkLst>
            <pc:docMk/>
            <pc:sldMk cId="2223235449" sldId="390"/>
            <ac:spMk id="2" creationId="{DB39D31D-AFB7-4CC8-9B2E-6148BAF3E12A}"/>
          </ac:spMkLst>
        </pc:spChg>
        <pc:spChg chg="mod">
          <ac:chgData name="Stacey Kwan" userId="82cee5ff-751d-459d-9e4f-809d18e11f6b" providerId="ADAL" clId="{BD4B01AE-AE05-4F0C-A33D-2D18AF7D2942}" dt="2020-09-04T17:03:53.872" v="2730" actId="113"/>
          <ac:spMkLst>
            <pc:docMk/>
            <pc:sldMk cId="2223235449" sldId="390"/>
            <ac:spMk id="3" creationId="{3510D63B-83DA-4508-9A92-FC9071639A76}"/>
          </ac:spMkLst>
        </pc:spChg>
        <pc:picChg chg="add mod modCrop">
          <ac:chgData name="Stacey Kwan" userId="82cee5ff-751d-459d-9e4f-809d18e11f6b" providerId="ADAL" clId="{BD4B01AE-AE05-4F0C-A33D-2D18AF7D2942}" dt="2020-09-04T17:03:10.342" v="2648" actId="1076"/>
          <ac:picMkLst>
            <pc:docMk/>
            <pc:sldMk cId="2223235449" sldId="390"/>
            <ac:picMk id="6" creationId="{E2066A3B-5781-4137-8CCA-FF47E38FA252}"/>
          </ac:picMkLst>
        </pc:picChg>
      </pc:sldChg>
      <pc:sldChg chg="modSp add mod">
        <pc:chgData name="Stacey Kwan" userId="82cee5ff-751d-459d-9e4f-809d18e11f6b" providerId="ADAL" clId="{BD4B01AE-AE05-4F0C-A33D-2D18AF7D2942}" dt="2020-09-04T17:04:59.612" v="2733" actId="20577"/>
        <pc:sldMkLst>
          <pc:docMk/>
          <pc:sldMk cId="198343535" sldId="391"/>
        </pc:sldMkLst>
        <pc:spChg chg="mod">
          <ac:chgData name="Stacey Kwan" userId="82cee5ff-751d-459d-9e4f-809d18e11f6b" providerId="ADAL" clId="{BD4B01AE-AE05-4F0C-A33D-2D18AF7D2942}" dt="2020-09-04T17:02:02.862" v="2476" actId="20577"/>
          <ac:spMkLst>
            <pc:docMk/>
            <pc:sldMk cId="198343535" sldId="391"/>
            <ac:spMk id="2" creationId="{DB39D31D-AFB7-4CC8-9B2E-6148BAF3E12A}"/>
          </ac:spMkLst>
        </pc:spChg>
        <pc:spChg chg="mod">
          <ac:chgData name="Stacey Kwan" userId="82cee5ff-751d-459d-9e4f-809d18e11f6b" providerId="ADAL" clId="{BD4B01AE-AE05-4F0C-A33D-2D18AF7D2942}" dt="2020-09-04T17:04:59.612" v="2733" actId="20577"/>
          <ac:spMkLst>
            <pc:docMk/>
            <pc:sldMk cId="198343535" sldId="391"/>
            <ac:spMk id="3" creationId="{3510D63B-83DA-4508-9A92-FC9071639A76}"/>
          </ac:spMkLst>
        </pc:spChg>
        <pc:picChg chg="mod modCrop">
          <ac:chgData name="Stacey Kwan" userId="82cee5ff-751d-459d-9e4f-809d18e11f6b" providerId="ADAL" clId="{BD4B01AE-AE05-4F0C-A33D-2D18AF7D2942}" dt="2020-09-04T17:02:27.943" v="2480" actId="1076"/>
          <ac:picMkLst>
            <pc:docMk/>
            <pc:sldMk cId="198343535" sldId="391"/>
            <ac:picMk id="6" creationId="{E2066A3B-5781-4137-8CCA-FF47E38FA252}"/>
          </ac:picMkLst>
        </pc:picChg>
      </pc:sldChg>
      <pc:sldChg chg="addSp delSp modSp new del mod">
        <pc:chgData name="Stacey Kwan" userId="82cee5ff-751d-459d-9e4f-809d18e11f6b" providerId="ADAL" clId="{BD4B01AE-AE05-4F0C-A33D-2D18AF7D2942}" dt="2020-09-04T17:11:36.772" v="3070" actId="47"/>
        <pc:sldMkLst>
          <pc:docMk/>
          <pc:sldMk cId="4245752532" sldId="392"/>
        </pc:sldMkLst>
        <pc:spChg chg="mod">
          <ac:chgData name="Stacey Kwan" userId="82cee5ff-751d-459d-9e4f-809d18e11f6b" providerId="ADAL" clId="{BD4B01AE-AE05-4F0C-A33D-2D18AF7D2942}" dt="2020-09-04T17:07:43.952" v="2760" actId="20577"/>
          <ac:spMkLst>
            <pc:docMk/>
            <pc:sldMk cId="4245752532" sldId="392"/>
            <ac:spMk id="2" creationId="{ACAD7344-5057-4278-8218-946B78E71890}"/>
          </ac:spMkLst>
        </pc:spChg>
        <pc:spChg chg="mod">
          <ac:chgData name="Stacey Kwan" userId="82cee5ff-751d-459d-9e4f-809d18e11f6b" providerId="ADAL" clId="{BD4B01AE-AE05-4F0C-A33D-2D18AF7D2942}" dt="2020-09-04T17:10:02.697" v="2977" actId="20577"/>
          <ac:spMkLst>
            <pc:docMk/>
            <pc:sldMk cId="4245752532" sldId="392"/>
            <ac:spMk id="3" creationId="{0B701327-A9B4-441F-9E2B-3372303026E6}"/>
          </ac:spMkLst>
        </pc:spChg>
        <pc:picChg chg="add mod">
          <ac:chgData name="Stacey Kwan" userId="82cee5ff-751d-459d-9e4f-809d18e11f6b" providerId="ADAL" clId="{BD4B01AE-AE05-4F0C-A33D-2D18AF7D2942}" dt="2020-09-04T17:10:14.852" v="2983" actId="208"/>
          <ac:picMkLst>
            <pc:docMk/>
            <pc:sldMk cId="4245752532" sldId="392"/>
            <ac:picMk id="5" creationId="{73A62439-6403-4BEA-9C21-1F1F9A8F0033}"/>
          </ac:picMkLst>
        </pc:picChg>
        <pc:picChg chg="add del">
          <ac:chgData name="Stacey Kwan" userId="82cee5ff-751d-459d-9e4f-809d18e11f6b" providerId="ADAL" clId="{BD4B01AE-AE05-4F0C-A33D-2D18AF7D2942}" dt="2020-09-04T17:09:38.962" v="2902" actId="478"/>
          <ac:picMkLst>
            <pc:docMk/>
            <pc:sldMk cId="4245752532" sldId="392"/>
            <ac:picMk id="6" creationId="{C672DEFE-F589-4CB9-A85B-4D76247D99DC}"/>
          </ac:picMkLst>
        </pc:picChg>
      </pc:sldChg>
      <pc:sldChg chg="modSp add mod">
        <pc:chgData name="Stacey Kwan" userId="82cee5ff-751d-459d-9e4f-809d18e11f6b" providerId="ADAL" clId="{BD4B01AE-AE05-4F0C-A33D-2D18AF7D2942}" dt="2020-09-04T17:13:28.102" v="3283" actId="14100"/>
        <pc:sldMkLst>
          <pc:docMk/>
          <pc:sldMk cId="42708214" sldId="393"/>
        </pc:sldMkLst>
        <pc:spChg chg="mod">
          <ac:chgData name="Stacey Kwan" userId="82cee5ff-751d-459d-9e4f-809d18e11f6b" providerId="ADAL" clId="{BD4B01AE-AE05-4F0C-A33D-2D18AF7D2942}" dt="2020-09-04T17:13:23.812" v="3281" actId="20577"/>
          <ac:spMkLst>
            <pc:docMk/>
            <pc:sldMk cId="42708214" sldId="393"/>
            <ac:spMk id="3" creationId="{0B701327-A9B4-441F-9E2B-3372303026E6}"/>
          </ac:spMkLst>
        </pc:spChg>
        <pc:picChg chg="mod">
          <ac:chgData name="Stacey Kwan" userId="82cee5ff-751d-459d-9e4f-809d18e11f6b" providerId="ADAL" clId="{BD4B01AE-AE05-4F0C-A33D-2D18AF7D2942}" dt="2020-09-04T17:13:28.102" v="3283" actId="14100"/>
          <ac:picMkLst>
            <pc:docMk/>
            <pc:sldMk cId="42708214" sldId="393"/>
            <ac:picMk id="5" creationId="{73A62439-6403-4BEA-9C21-1F1F9A8F0033}"/>
          </ac:picMkLst>
        </pc:picChg>
      </pc:sldChg>
      <pc:sldChg chg="addSp delSp modSp add mod">
        <pc:chgData name="Stacey Kwan" userId="82cee5ff-751d-459d-9e4f-809d18e11f6b" providerId="ADAL" clId="{BD4B01AE-AE05-4F0C-A33D-2D18AF7D2942}" dt="2020-09-04T17:13:54.432" v="3290" actId="20577"/>
        <pc:sldMkLst>
          <pc:docMk/>
          <pc:sldMk cId="2026279283" sldId="394"/>
        </pc:sldMkLst>
        <pc:spChg chg="mod">
          <ac:chgData name="Stacey Kwan" userId="82cee5ff-751d-459d-9e4f-809d18e11f6b" providerId="ADAL" clId="{BD4B01AE-AE05-4F0C-A33D-2D18AF7D2942}" dt="2020-09-04T17:13:54.432" v="3290" actId="20577"/>
          <ac:spMkLst>
            <pc:docMk/>
            <pc:sldMk cId="2026279283" sldId="394"/>
            <ac:spMk id="3" creationId="{0B701327-A9B4-441F-9E2B-3372303026E6}"/>
          </ac:spMkLst>
        </pc:spChg>
        <pc:picChg chg="del">
          <ac:chgData name="Stacey Kwan" userId="82cee5ff-751d-459d-9e4f-809d18e11f6b" providerId="ADAL" clId="{BD4B01AE-AE05-4F0C-A33D-2D18AF7D2942}" dt="2020-09-04T17:11:51.002" v="3072" actId="478"/>
          <ac:picMkLst>
            <pc:docMk/>
            <pc:sldMk cId="2026279283" sldId="394"/>
            <ac:picMk id="5" creationId="{73A62439-6403-4BEA-9C21-1F1F9A8F0033}"/>
          </ac:picMkLst>
        </pc:picChg>
        <pc:picChg chg="add mod modCrop">
          <ac:chgData name="Stacey Kwan" userId="82cee5ff-751d-459d-9e4f-809d18e11f6b" providerId="ADAL" clId="{BD4B01AE-AE05-4F0C-A33D-2D18AF7D2942}" dt="2020-09-04T17:13:48.642" v="3289" actId="1076"/>
          <ac:picMkLst>
            <pc:docMk/>
            <pc:sldMk cId="2026279283" sldId="394"/>
            <ac:picMk id="7" creationId="{EF500994-0EFC-4320-B10D-EB92E98DBF53}"/>
          </ac:picMkLst>
        </pc:picChg>
      </pc:sldChg>
      <pc:sldChg chg="add del">
        <pc:chgData name="Stacey Kwan" userId="82cee5ff-751d-459d-9e4f-809d18e11f6b" providerId="ADAL" clId="{BD4B01AE-AE05-4F0C-A33D-2D18AF7D2942}" dt="2020-09-04T17:11:33.484" v="3069" actId="47"/>
        <pc:sldMkLst>
          <pc:docMk/>
          <pc:sldMk cId="3562406648" sldId="394"/>
        </pc:sldMkLst>
      </pc:sldChg>
      <pc:sldChg chg="delSp modSp add mod">
        <pc:chgData name="Stacey Kwan" userId="82cee5ff-751d-459d-9e4f-809d18e11f6b" providerId="ADAL" clId="{BD4B01AE-AE05-4F0C-A33D-2D18AF7D2942}" dt="2020-09-04T17:17:30.262" v="3710" actId="20577"/>
        <pc:sldMkLst>
          <pc:docMk/>
          <pc:sldMk cId="1527649226" sldId="395"/>
        </pc:sldMkLst>
        <pc:spChg chg="mod">
          <ac:chgData name="Stacey Kwan" userId="82cee5ff-751d-459d-9e4f-809d18e11f6b" providerId="ADAL" clId="{BD4B01AE-AE05-4F0C-A33D-2D18AF7D2942}" dt="2020-09-04T17:14:41.922" v="3310" actId="5793"/>
          <ac:spMkLst>
            <pc:docMk/>
            <pc:sldMk cId="1527649226" sldId="395"/>
            <ac:spMk id="2" creationId="{ACAD7344-5057-4278-8218-946B78E71890}"/>
          </ac:spMkLst>
        </pc:spChg>
        <pc:spChg chg="mod">
          <ac:chgData name="Stacey Kwan" userId="82cee5ff-751d-459d-9e4f-809d18e11f6b" providerId="ADAL" clId="{BD4B01AE-AE05-4F0C-A33D-2D18AF7D2942}" dt="2020-09-04T17:17:30.262" v="3710" actId="20577"/>
          <ac:spMkLst>
            <pc:docMk/>
            <pc:sldMk cId="1527649226" sldId="395"/>
            <ac:spMk id="3" creationId="{0B701327-A9B4-441F-9E2B-3372303026E6}"/>
          </ac:spMkLst>
        </pc:spChg>
        <pc:picChg chg="del">
          <ac:chgData name="Stacey Kwan" userId="82cee5ff-751d-459d-9e4f-809d18e11f6b" providerId="ADAL" clId="{BD4B01AE-AE05-4F0C-A33D-2D18AF7D2942}" dt="2020-09-04T17:14:18.062" v="3292" actId="478"/>
          <ac:picMkLst>
            <pc:docMk/>
            <pc:sldMk cId="1527649226" sldId="395"/>
            <ac:picMk id="7" creationId="{EF500994-0EFC-4320-B10D-EB92E98DBF53}"/>
          </ac:picMkLst>
        </pc:picChg>
      </pc:sldChg>
      <pc:sldChg chg="delSp modSp add mod">
        <pc:chgData name="Stacey Kwan" userId="82cee5ff-751d-459d-9e4f-809d18e11f6b" providerId="ADAL" clId="{BD4B01AE-AE05-4F0C-A33D-2D18AF7D2942}" dt="2020-09-04T18:03:43.454" v="6816" actId="20577"/>
        <pc:sldMkLst>
          <pc:docMk/>
          <pc:sldMk cId="4195933520" sldId="396"/>
        </pc:sldMkLst>
        <pc:spChg chg="mod">
          <ac:chgData name="Stacey Kwan" userId="82cee5ff-751d-459d-9e4f-809d18e11f6b" providerId="ADAL" clId="{BD4B01AE-AE05-4F0C-A33D-2D18AF7D2942}" dt="2020-09-04T18:03:43.454" v="6816" actId="20577"/>
          <ac:spMkLst>
            <pc:docMk/>
            <pc:sldMk cId="4195933520" sldId="396"/>
            <ac:spMk id="5" creationId="{00000000-0000-0000-0000-000000000000}"/>
          </ac:spMkLst>
        </pc:spChg>
        <pc:picChg chg="del">
          <ac:chgData name="Stacey Kwan" userId="82cee5ff-751d-459d-9e4f-809d18e11f6b" providerId="ADAL" clId="{BD4B01AE-AE05-4F0C-A33D-2D18AF7D2942}" dt="2020-09-04T17:31:56.450" v="4002" actId="478"/>
          <ac:picMkLst>
            <pc:docMk/>
            <pc:sldMk cId="4195933520" sldId="396"/>
            <ac:picMk id="3" creationId="{7E9D823F-A552-4769-AA55-F0CBAF47C3A0}"/>
          </ac:picMkLst>
        </pc:picChg>
      </pc:sldChg>
      <pc:sldChg chg="modSp add mod ord">
        <pc:chgData name="Stacey Kwan" userId="82cee5ff-751d-459d-9e4f-809d18e11f6b" providerId="ADAL" clId="{BD4B01AE-AE05-4F0C-A33D-2D18AF7D2942}" dt="2020-09-04T17:53:05.092" v="5332" actId="20577"/>
        <pc:sldMkLst>
          <pc:docMk/>
          <pc:sldMk cId="3199673780" sldId="397"/>
        </pc:sldMkLst>
        <pc:spChg chg="mod">
          <ac:chgData name="Stacey Kwan" userId="82cee5ff-751d-459d-9e4f-809d18e11f6b" providerId="ADAL" clId="{BD4B01AE-AE05-4F0C-A33D-2D18AF7D2942}" dt="2020-09-04T17:39:42.732" v="4226" actId="20577"/>
          <ac:spMkLst>
            <pc:docMk/>
            <pc:sldMk cId="3199673780" sldId="397"/>
            <ac:spMk id="4" creationId="{00000000-0000-0000-0000-000000000000}"/>
          </ac:spMkLst>
        </pc:spChg>
        <pc:spChg chg="mod">
          <ac:chgData name="Stacey Kwan" userId="82cee5ff-751d-459d-9e4f-809d18e11f6b" providerId="ADAL" clId="{BD4B01AE-AE05-4F0C-A33D-2D18AF7D2942}" dt="2020-09-04T17:53:05.092" v="5332" actId="20577"/>
          <ac:spMkLst>
            <pc:docMk/>
            <pc:sldMk cId="3199673780" sldId="397"/>
            <ac:spMk id="5" creationId="{00000000-0000-0000-0000-000000000000}"/>
          </ac:spMkLst>
        </pc:spChg>
      </pc:sldChg>
      <pc:sldChg chg="modSp add mod ord">
        <pc:chgData name="Stacey Kwan" userId="82cee5ff-751d-459d-9e4f-809d18e11f6b" providerId="ADAL" clId="{BD4B01AE-AE05-4F0C-A33D-2D18AF7D2942}" dt="2020-09-04T17:58:51.322" v="6210" actId="20577"/>
        <pc:sldMkLst>
          <pc:docMk/>
          <pc:sldMk cId="2988491703" sldId="398"/>
        </pc:sldMkLst>
        <pc:spChg chg="mod">
          <ac:chgData name="Stacey Kwan" userId="82cee5ff-751d-459d-9e4f-809d18e11f6b" providerId="ADAL" clId="{BD4B01AE-AE05-4F0C-A33D-2D18AF7D2942}" dt="2020-09-04T17:56:52.602" v="5937" actId="20577"/>
          <ac:spMkLst>
            <pc:docMk/>
            <pc:sldMk cId="2988491703" sldId="398"/>
            <ac:spMk id="4" creationId="{00000000-0000-0000-0000-000000000000}"/>
          </ac:spMkLst>
        </pc:spChg>
        <pc:spChg chg="mod">
          <ac:chgData name="Stacey Kwan" userId="82cee5ff-751d-459d-9e4f-809d18e11f6b" providerId="ADAL" clId="{BD4B01AE-AE05-4F0C-A33D-2D18AF7D2942}" dt="2020-09-04T17:58:51.322" v="6210" actId="20577"/>
          <ac:spMkLst>
            <pc:docMk/>
            <pc:sldMk cId="2988491703" sldId="398"/>
            <ac:spMk id="5" creationId="{00000000-0000-0000-0000-000000000000}"/>
          </ac:spMkLst>
        </pc:spChg>
      </pc:sldChg>
      <pc:sldChg chg="delSp modSp add mod">
        <pc:chgData name="Stacey Kwan" userId="82cee5ff-751d-459d-9e4f-809d18e11f6b" providerId="ADAL" clId="{BD4B01AE-AE05-4F0C-A33D-2D18AF7D2942}" dt="2020-09-09T13:58:43.556" v="7321" actId="20577"/>
        <pc:sldMkLst>
          <pc:docMk/>
          <pc:sldMk cId="2504641677" sldId="399"/>
        </pc:sldMkLst>
        <pc:spChg chg="mod">
          <ac:chgData name="Stacey Kwan" userId="82cee5ff-751d-459d-9e4f-809d18e11f6b" providerId="ADAL" clId="{BD4B01AE-AE05-4F0C-A33D-2D18AF7D2942}" dt="2020-09-09T13:57:05.517" v="6838" actId="20577"/>
          <ac:spMkLst>
            <pc:docMk/>
            <pc:sldMk cId="2504641677" sldId="399"/>
            <ac:spMk id="4" creationId="{00000000-0000-0000-0000-000000000000}"/>
          </ac:spMkLst>
        </pc:spChg>
        <pc:spChg chg="mod">
          <ac:chgData name="Stacey Kwan" userId="82cee5ff-751d-459d-9e4f-809d18e11f6b" providerId="ADAL" clId="{BD4B01AE-AE05-4F0C-A33D-2D18AF7D2942}" dt="2020-09-09T13:58:43.556" v="7321" actId="20577"/>
          <ac:spMkLst>
            <pc:docMk/>
            <pc:sldMk cId="2504641677" sldId="399"/>
            <ac:spMk id="6" creationId="{771403A8-FF17-47C1-B9AE-408F48CED3EE}"/>
          </ac:spMkLst>
        </pc:spChg>
        <pc:picChg chg="del">
          <ac:chgData name="Stacey Kwan" userId="82cee5ff-751d-459d-9e4f-809d18e11f6b" providerId="ADAL" clId="{BD4B01AE-AE05-4F0C-A33D-2D18AF7D2942}" dt="2020-09-09T13:57:00.127" v="6824" actId="478"/>
          <ac:picMkLst>
            <pc:docMk/>
            <pc:sldMk cId="2504641677" sldId="399"/>
            <ac:picMk id="8" creationId="{CA8A7BEA-F709-4AD0-B199-92598D7DD9F0}"/>
          </ac:picMkLst>
        </pc:picChg>
      </pc:sldChg>
      <pc:sldChg chg="modSp mod">
        <pc:chgData name="Stacey Kwan" userId="82cee5ff-751d-459d-9e4f-809d18e11f6b" providerId="ADAL" clId="{BD4B01AE-AE05-4F0C-A33D-2D18AF7D2942}" dt="2020-09-09T17:36:01.042" v="8837" actId="255"/>
        <pc:sldMkLst>
          <pc:docMk/>
          <pc:sldMk cId="2075612753" sldId="400"/>
        </pc:sldMkLst>
        <pc:spChg chg="mod">
          <ac:chgData name="Stacey Kwan" userId="82cee5ff-751d-459d-9e4f-809d18e11f6b" providerId="ADAL" clId="{BD4B01AE-AE05-4F0C-A33D-2D18AF7D2942}" dt="2020-09-09T17:36:01.042" v="8837" actId="255"/>
          <ac:spMkLst>
            <pc:docMk/>
            <pc:sldMk cId="2075612753" sldId="400"/>
            <ac:spMk id="3" creationId="{E87C458C-850B-4641-BE2A-65B1060F5351}"/>
          </ac:spMkLst>
        </pc:spChg>
      </pc:sldChg>
      <pc:sldChg chg="modSp add mod">
        <pc:chgData name="Stacey Kwan" userId="82cee5ff-751d-459d-9e4f-809d18e11f6b" providerId="ADAL" clId="{BD4B01AE-AE05-4F0C-A33D-2D18AF7D2942}" dt="2020-09-09T17:39:42.565" v="9070" actId="20577"/>
        <pc:sldMkLst>
          <pc:docMk/>
          <pc:sldMk cId="240299258" sldId="401"/>
        </pc:sldMkLst>
        <pc:spChg chg="mod">
          <ac:chgData name="Stacey Kwan" userId="82cee5ff-751d-459d-9e4f-809d18e11f6b" providerId="ADAL" clId="{BD4B01AE-AE05-4F0C-A33D-2D18AF7D2942}" dt="2020-09-09T17:36:48.850" v="8876" actId="20577"/>
          <ac:spMkLst>
            <pc:docMk/>
            <pc:sldMk cId="240299258" sldId="401"/>
            <ac:spMk id="4" creationId="{00000000-0000-0000-0000-000000000000}"/>
          </ac:spMkLst>
        </pc:spChg>
        <pc:spChg chg="mod">
          <ac:chgData name="Stacey Kwan" userId="82cee5ff-751d-459d-9e4f-809d18e11f6b" providerId="ADAL" clId="{BD4B01AE-AE05-4F0C-A33D-2D18AF7D2942}" dt="2020-09-09T17:39:42.565" v="9070" actId="20577"/>
          <ac:spMkLst>
            <pc:docMk/>
            <pc:sldMk cId="240299258" sldId="401"/>
            <ac:spMk id="5" creationId="{00000000-0000-0000-0000-000000000000}"/>
          </ac:spMkLst>
        </pc:spChg>
      </pc:sldChg>
      <pc:sldChg chg="delSp add del mod">
        <pc:chgData name="Stacey Kwan" userId="82cee5ff-751d-459d-9e4f-809d18e11f6b" providerId="ADAL" clId="{BD4B01AE-AE05-4F0C-A33D-2D18AF7D2942}" dt="2020-09-04T17:10:20.972" v="2985" actId="47"/>
        <pc:sldMkLst>
          <pc:docMk/>
          <pc:sldMk cId="3134631323" sldId="453"/>
        </pc:sldMkLst>
        <pc:picChg chg="del">
          <ac:chgData name="Stacey Kwan" userId="82cee5ff-751d-459d-9e4f-809d18e11f6b" providerId="ADAL" clId="{BD4B01AE-AE05-4F0C-A33D-2D18AF7D2942}" dt="2020-09-04T17:08:46.632" v="2895" actId="478"/>
          <ac:picMkLst>
            <pc:docMk/>
            <pc:sldMk cId="3134631323" sldId="453"/>
            <ac:picMk id="3" creationId="{00000000-0000-0000-0000-000000000000}"/>
          </ac:picMkLst>
        </pc:picChg>
      </pc:sldChg>
      <pc:sldChg chg="delSp modSp add del mod">
        <pc:chgData name="Stacey Kwan" userId="82cee5ff-751d-459d-9e4f-809d18e11f6b" providerId="ADAL" clId="{BD4B01AE-AE05-4F0C-A33D-2D18AF7D2942}" dt="2020-09-04T17:10:19.977" v="2984" actId="47"/>
        <pc:sldMkLst>
          <pc:docMk/>
          <pc:sldMk cId="4242141929" sldId="454"/>
        </pc:sldMkLst>
        <pc:picChg chg="del mod">
          <ac:chgData name="Stacey Kwan" userId="82cee5ff-751d-459d-9e4f-809d18e11f6b" providerId="ADAL" clId="{BD4B01AE-AE05-4F0C-A33D-2D18AF7D2942}" dt="2020-09-04T17:09:02.484" v="2898" actId="478"/>
          <ac:picMkLst>
            <pc:docMk/>
            <pc:sldMk cId="4242141929" sldId="454"/>
            <ac:picMk id="3" creationId="{00000000-0000-0000-0000-000000000000}"/>
          </ac:picMkLst>
        </pc:picChg>
      </pc:sldChg>
    </pc:docChg>
  </pc:docChgLst>
  <pc:docChgLst>
    <pc:chgData name="Fong Di Caterina" userId="S::fong.dicaterina@utoronto.ca::921ebc80-ebf6-4926-aeb8-cddedc0c7ab5" providerId="AD" clId="Web-{03952B22-EDEB-B758-2B74-66FCD413A9ED}"/>
    <pc:docChg chg="modSld">
      <pc:chgData name="Fong Di Caterina" userId="S::fong.dicaterina@utoronto.ca::921ebc80-ebf6-4926-aeb8-cddedc0c7ab5" providerId="AD" clId="Web-{03952B22-EDEB-B758-2B74-66FCD413A9ED}" dt="2021-08-31T21:37:28.739" v="72" actId="20577"/>
      <pc:docMkLst>
        <pc:docMk/>
      </pc:docMkLst>
      <pc:sldChg chg="modSp">
        <pc:chgData name="Fong Di Caterina" userId="S::fong.dicaterina@utoronto.ca::921ebc80-ebf6-4926-aeb8-cddedc0c7ab5" providerId="AD" clId="Web-{03952B22-EDEB-B758-2B74-66FCD413A9ED}" dt="2021-08-31T21:37:28.739" v="72" actId="20577"/>
        <pc:sldMkLst>
          <pc:docMk/>
          <pc:sldMk cId="714899857" sldId="435"/>
        </pc:sldMkLst>
        <pc:spChg chg="mod">
          <ac:chgData name="Fong Di Caterina" userId="S::fong.dicaterina@utoronto.ca::921ebc80-ebf6-4926-aeb8-cddedc0c7ab5" providerId="AD" clId="Web-{03952B22-EDEB-B758-2B74-66FCD413A9ED}" dt="2021-08-31T21:37:28.739" v="72" actId="20577"/>
          <ac:spMkLst>
            <pc:docMk/>
            <pc:sldMk cId="714899857" sldId="435"/>
            <ac:spMk id="2" creationId="{9D33B68B-AE4C-4AC3-8D18-5F721237B73A}"/>
          </ac:spMkLst>
        </pc:spChg>
      </pc:sldChg>
    </pc:docChg>
  </pc:docChgLst>
  <pc:docChgLst>
    <pc:chgData name="Carla Serpe" userId="S::carla.serpe@utoronto.ca::0c3fa5ca-8bb6-4698-b307-c16e1b1c44b7" providerId="AD" clId="Web-{D52386A8-D37E-94BC-146E-F36E2B3B2751}"/>
    <pc:docChg chg="modSld sldOrd">
      <pc:chgData name="Carla Serpe" userId="S::carla.serpe@utoronto.ca::0c3fa5ca-8bb6-4698-b307-c16e1b1c44b7" providerId="AD" clId="Web-{D52386A8-D37E-94BC-146E-F36E2B3B2751}" dt="2022-08-31T17:49:19.168" v="4357"/>
      <pc:docMkLst>
        <pc:docMk/>
      </pc:docMkLst>
      <pc:sldChg chg="modNotes">
        <pc:chgData name="Carla Serpe" userId="S::carla.serpe@utoronto.ca::0c3fa5ca-8bb6-4698-b307-c16e1b1c44b7" providerId="AD" clId="Web-{D52386A8-D37E-94BC-146E-F36E2B3B2751}" dt="2022-08-31T14:17:45.023" v="350"/>
        <pc:sldMkLst>
          <pc:docMk/>
          <pc:sldMk cId="2149175885" sldId="273"/>
        </pc:sldMkLst>
      </pc:sldChg>
      <pc:sldChg chg="modNotes">
        <pc:chgData name="Carla Serpe" userId="S::carla.serpe@utoronto.ca::0c3fa5ca-8bb6-4698-b307-c16e1b1c44b7" providerId="AD" clId="Web-{D52386A8-D37E-94BC-146E-F36E2B3B2751}" dt="2022-08-31T14:07:36.256" v="221"/>
        <pc:sldMkLst>
          <pc:docMk/>
          <pc:sldMk cId="839458639" sldId="281"/>
        </pc:sldMkLst>
      </pc:sldChg>
      <pc:sldChg chg="modNotes">
        <pc:chgData name="Carla Serpe" userId="S::carla.serpe@utoronto.ca::0c3fa5ca-8bb6-4698-b307-c16e1b1c44b7" providerId="AD" clId="Web-{D52386A8-D37E-94BC-146E-F36E2B3B2751}" dt="2022-08-31T17:29:47.728" v="4321"/>
        <pc:sldMkLst>
          <pc:docMk/>
          <pc:sldMk cId="3105559139" sldId="301"/>
        </pc:sldMkLst>
      </pc:sldChg>
      <pc:sldChg chg="ord modNotes">
        <pc:chgData name="Carla Serpe" userId="S::carla.serpe@utoronto.ca::0c3fa5ca-8bb6-4698-b307-c16e1b1c44b7" providerId="AD" clId="Web-{D52386A8-D37E-94BC-146E-F36E2B3B2751}" dt="2022-08-31T14:19:43.774" v="422"/>
        <pc:sldMkLst>
          <pc:docMk/>
          <pc:sldMk cId="310051661" sldId="302"/>
        </pc:sldMkLst>
      </pc:sldChg>
      <pc:sldChg chg="modNotes">
        <pc:chgData name="Carla Serpe" userId="S::carla.serpe@utoronto.ca::0c3fa5ca-8bb6-4698-b307-c16e1b1c44b7" providerId="AD" clId="Web-{D52386A8-D37E-94BC-146E-F36E2B3B2751}" dt="2022-08-31T14:32:48.041" v="739"/>
        <pc:sldMkLst>
          <pc:docMk/>
          <pc:sldMk cId="431880514" sldId="309"/>
        </pc:sldMkLst>
      </pc:sldChg>
      <pc:sldChg chg="modSp">
        <pc:chgData name="Carla Serpe" userId="S::carla.serpe@utoronto.ca::0c3fa5ca-8bb6-4698-b307-c16e1b1c44b7" providerId="AD" clId="Web-{D52386A8-D37E-94BC-146E-F36E2B3B2751}" dt="2022-08-31T14:25:58.884" v="533" actId="20577"/>
        <pc:sldMkLst>
          <pc:docMk/>
          <pc:sldMk cId="395082238" sldId="311"/>
        </pc:sldMkLst>
        <pc:spChg chg="mod">
          <ac:chgData name="Carla Serpe" userId="S::carla.serpe@utoronto.ca::0c3fa5ca-8bb6-4698-b307-c16e1b1c44b7" providerId="AD" clId="Web-{D52386A8-D37E-94BC-146E-F36E2B3B2751}" dt="2022-08-31T14:25:58.884" v="533" actId="20577"/>
          <ac:spMkLst>
            <pc:docMk/>
            <pc:sldMk cId="395082238" sldId="311"/>
            <ac:spMk id="7" creationId="{00000000-0000-0000-0000-000000000000}"/>
          </ac:spMkLst>
        </pc:spChg>
      </pc:sldChg>
      <pc:sldChg chg="modSp modNotes">
        <pc:chgData name="Carla Serpe" userId="S::carla.serpe@utoronto.ca::0c3fa5ca-8bb6-4698-b307-c16e1b1c44b7" providerId="AD" clId="Web-{D52386A8-D37E-94BC-146E-F36E2B3B2751}" dt="2022-08-31T14:34:27.526" v="747"/>
        <pc:sldMkLst>
          <pc:docMk/>
          <pc:sldMk cId="4118097390" sldId="312"/>
        </pc:sldMkLst>
        <pc:spChg chg="mod">
          <ac:chgData name="Carla Serpe" userId="S::carla.serpe@utoronto.ca::0c3fa5ca-8bb6-4698-b307-c16e1b1c44b7" providerId="AD" clId="Web-{D52386A8-D37E-94BC-146E-F36E2B3B2751}" dt="2022-08-31T14:33:44.291" v="743" actId="20577"/>
          <ac:spMkLst>
            <pc:docMk/>
            <pc:sldMk cId="4118097390" sldId="312"/>
            <ac:spMk id="5" creationId="{00000000-0000-0000-0000-000000000000}"/>
          </ac:spMkLst>
        </pc:spChg>
      </pc:sldChg>
      <pc:sldChg chg="modSp modNotes">
        <pc:chgData name="Carla Serpe" userId="S::carla.serpe@utoronto.ca::0c3fa5ca-8bb6-4698-b307-c16e1b1c44b7" providerId="AD" clId="Web-{D52386A8-D37E-94BC-146E-F36E2B3B2751}" dt="2022-08-31T14:42:43.387" v="953"/>
        <pc:sldMkLst>
          <pc:docMk/>
          <pc:sldMk cId="589042237" sldId="319"/>
        </pc:sldMkLst>
        <pc:picChg chg="mod">
          <ac:chgData name="Carla Serpe" userId="S::carla.serpe@utoronto.ca::0c3fa5ca-8bb6-4698-b307-c16e1b1c44b7" providerId="AD" clId="Web-{D52386A8-D37E-94BC-146E-F36E2B3B2751}" dt="2022-08-31T14:40:22.261" v="878" actId="1076"/>
          <ac:picMkLst>
            <pc:docMk/>
            <pc:sldMk cId="589042237" sldId="319"/>
            <ac:picMk id="3" creationId="{8D54C158-6732-4D10-BFC2-D3596AE574DD}"/>
          </ac:picMkLst>
        </pc:picChg>
      </pc:sldChg>
      <pc:sldChg chg="modNotes">
        <pc:chgData name="Carla Serpe" userId="S::carla.serpe@utoronto.ca::0c3fa5ca-8bb6-4698-b307-c16e1b1c44b7" providerId="AD" clId="Web-{D52386A8-D37E-94BC-146E-F36E2B3B2751}" dt="2022-08-31T17:28:06.775" v="4194"/>
        <pc:sldMkLst>
          <pc:docMk/>
          <pc:sldMk cId="533284230" sldId="320"/>
        </pc:sldMkLst>
      </pc:sldChg>
      <pc:sldChg chg="modNotes">
        <pc:chgData name="Carla Serpe" userId="S::carla.serpe@utoronto.ca::0c3fa5ca-8bb6-4698-b307-c16e1b1c44b7" providerId="AD" clId="Web-{D52386A8-D37E-94BC-146E-F36E2B3B2751}" dt="2022-08-31T17:30:00.900" v="4323"/>
        <pc:sldMkLst>
          <pc:docMk/>
          <pc:sldMk cId="398603992" sldId="323"/>
        </pc:sldMkLst>
      </pc:sldChg>
      <pc:sldChg chg="modNotes">
        <pc:chgData name="Carla Serpe" userId="S::carla.serpe@utoronto.ca::0c3fa5ca-8bb6-4698-b307-c16e1b1c44b7" providerId="AD" clId="Web-{D52386A8-D37E-94BC-146E-F36E2B3B2751}" dt="2022-08-31T15:05:46.078" v="1353"/>
        <pc:sldMkLst>
          <pc:docMk/>
          <pc:sldMk cId="4193651275" sldId="324"/>
        </pc:sldMkLst>
      </pc:sldChg>
      <pc:sldChg chg="modNotes">
        <pc:chgData name="Carla Serpe" userId="S::carla.serpe@utoronto.ca::0c3fa5ca-8bb6-4698-b307-c16e1b1c44b7" providerId="AD" clId="Web-{D52386A8-D37E-94BC-146E-F36E2B3B2751}" dt="2022-08-31T15:10:11.375" v="1707"/>
        <pc:sldMkLst>
          <pc:docMk/>
          <pc:sldMk cId="2628039597" sldId="326"/>
        </pc:sldMkLst>
      </pc:sldChg>
      <pc:sldChg chg="modNotes">
        <pc:chgData name="Carla Serpe" userId="S::carla.serpe@utoronto.ca::0c3fa5ca-8bb6-4698-b307-c16e1b1c44b7" providerId="AD" clId="Web-{D52386A8-D37E-94BC-146E-F36E2B3B2751}" dt="2022-08-31T15:10:29.938" v="1745"/>
        <pc:sldMkLst>
          <pc:docMk/>
          <pc:sldMk cId="2450829938" sldId="327"/>
        </pc:sldMkLst>
      </pc:sldChg>
      <pc:sldChg chg="modNotes">
        <pc:chgData name="Carla Serpe" userId="S::carla.serpe@utoronto.ca::0c3fa5ca-8bb6-4698-b307-c16e1b1c44b7" providerId="AD" clId="Web-{D52386A8-D37E-94BC-146E-F36E2B3B2751}" dt="2022-08-31T15:23:29.377" v="1971"/>
        <pc:sldMkLst>
          <pc:docMk/>
          <pc:sldMk cId="3866643148" sldId="328"/>
        </pc:sldMkLst>
      </pc:sldChg>
      <pc:sldChg chg="modSp">
        <pc:chgData name="Carla Serpe" userId="S::carla.serpe@utoronto.ca::0c3fa5ca-8bb6-4698-b307-c16e1b1c44b7" providerId="AD" clId="Web-{D52386A8-D37E-94BC-146E-F36E2B3B2751}" dt="2022-08-31T15:30:46.925" v="2234" actId="20577"/>
        <pc:sldMkLst>
          <pc:docMk/>
          <pc:sldMk cId="2326608997" sldId="331"/>
        </pc:sldMkLst>
        <pc:spChg chg="mod">
          <ac:chgData name="Carla Serpe" userId="S::carla.serpe@utoronto.ca::0c3fa5ca-8bb6-4698-b307-c16e1b1c44b7" providerId="AD" clId="Web-{D52386A8-D37E-94BC-146E-F36E2B3B2751}" dt="2022-08-31T15:30:46.925" v="2234" actId="20577"/>
          <ac:spMkLst>
            <pc:docMk/>
            <pc:sldMk cId="2326608997" sldId="331"/>
            <ac:spMk id="4" creationId="{00000000-0000-0000-0000-000000000000}"/>
          </ac:spMkLst>
        </pc:spChg>
      </pc:sldChg>
      <pc:sldChg chg="modNotes">
        <pc:chgData name="Carla Serpe" userId="S::carla.serpe@utoronto.ca::0c3fa5ca-8bb6-4698-b307-c16e1b1c44b7" providerId="AD" clId="Web-{D52386A8-D37E-94BC-146E-F36E2B3B2751}" dt="2022-08-31T15:31:28.785" v="2358"/>
        <pc:sldMkLst>
          <pc:docMk/>
          <pc:sldMk cId="2059448392" sldId="332"/>
        </pc:sldMkLst>
      </pc:sldChg>
      <pc:sldChg chg="modNotes">
        <pc:chgData name="Carla Serpe" userId="S::carla.serpe@utoronto.ca::0c3fa5ca-8bb6-4698-b307-c16e1b1c44b7" providerId="AD" clId="Web-{D52386A8-D37E-94BC-146E-F36E2B3B2751}" dt="2022-08-31T15:32:11.363" v="2418"/>
        <pc:sldMkLst>
          <pc:docMk/>
          <pc:sldMk cId="1290464267" sldId="333"/>
        </pc:sldMkLst>
      </pc:sldChg>
      <pc:sldChg chg="modNotes">
        <pc:chgData name="Carla Serpe" userId="S::carla.serpe@utoronto.ca::0c3fa5ca-8bb6-4698-b307-c16e1b1c44b7" providerId="AD" clId="Web-{D52386A8-D37E-94BC-146E-F36E2B3B2751}" dt="2022-08-31T15:33:49.348" v="2468"/>
        <pc:sldMkLst>
          <pc:docMk/>
          <pc:sldMk cId="19832124" sldId="334"/>
        </pc:sldMkLst>
      </pc:sldChg>
      <pc:sldChg chg="modNotes">
        <pc:chgData name="Carla Serpe" userId="S::carla.serpe@utoronto.ca::0c3fa5ca-8bb6-4698-b307-c16e1b1c44b7" providerId="AD" clId="Web-{D52386A8-D37E-94BC-146E-F36E2B3B2751}" dt="2022-08-31T17:41:36.573" v="4333"/>
        <pc:sldMkLst>
          <pc:docMk/>
          <pc:sldMk cId="3363710079" sldId="335"/>
        </pc:sldMkLst>
      </pc:sldChg>
      <pc:sldChg chg="modNotes">
        <pc:chgData name="Carla Serpe" userId="S::carla.serpe@utoronto.ca::0c3fa5ca-8bb6-4698-b307-c16e1b1c44b7" providerId="AD" clId="Web-{D52386A8-D37E-94BC-146E-F36E2B3B2751}" dt="2022-08-31T17:42:36.276" v="4336"/>
        <pc:sldMkLst>
          <pc:docMk/>
          <pc:sldMk cId="2623212846" sldId="336"/>
        </pc:sldMkLst>
      </pc:sldChg>
      <pc:sldChg chg="modSp">
        <pc:chgData name="Carla Serpe" userId="S::carla.serpe@utoronto.ca::0c3fa5ca-8bb6-4698-b307-c16e1b1c44b7" providerId="AD" clId="Web-{D52386A8-D37E-94BC-146E-F36E2B3B2751}" dt="2022-08-31T15:40:00.036" v="2815" actId="20577"/>
        <pc:sldMkLst>
          <pc:docMk/>
          <pc:sldMk cId="607927538" sldId="343"/>
        </pc:sldMkLst>
        <pc:spChg chg="mod">
          <ac:chgData name="Carla Serpe" userId="S::carla.serpe@utoronto.ca::0c3fa5ca-8bb6-4698-b307-c16e1b1c44b7" providerId="AD" clId="Web-{D52386A8-D37E-94BC-146E-F36E2B3B2751}" dt="2022-08-31T15:40:00.036" v="2815" actId="20577"/>
          <ac:spMkLst>
            <pc:docMk/>
            <pc:sldMk cId="607927538" sldId="343"/>
            <ac:spMk id="3" creationId="{00000000-0000-0000-0000-000000000000}"/>
          </ac:spMkLst>
        </pc:spChg>
      </pc:sldChg>
      <pc:sldChg chg="modNotes">
        <pc:chgData name="Carla Serpe" userId="S::carla.serpe@utoronto.ca::0c3fa5ca-8bb6-4698-b307-c16e1b1c44b7" providerId="AD" clId="Web-{D52386A8-D37E-94BC-146E-F36E2B3B2751}" dt="2022-08-31T15:45:10.209" v="3370"/>
        <pc:sldMkLst>
          <pc:docMk/>
          <pc:sldMk cId="3309932101" sldId="344"/>
        </pc:sldMkLst>
      </pc:sldChg>
      <pc:sldChg chg="modNotes">
        <pc:chgData name="Carla Serpe" userId="S::carla.serpe@utoronto.ca::0c3fa5ca-8bb6-4698-b307-c16e1b1c44b7" providerId="AD" clId="Web-{D52386A8-D37E-94BC-146E-F36E2B3B2751}" dt="2022-08-31T15:52:32.397" v="3707"/>
        <pc:sldMkLst>
          <pc:docMk/>
          <pc:sldMk cId="167227677" sldId="345"/>
        </pc:sldMkLst>
      </pc:sldChg>
      <pc:sldChg chg="modNotes">
        <pc:chgData name="Carla Serpe" userId="S::carla.serpe@utoronto.ca::0c3fa5ca-8bb6-4698-b307-c16e1b1c44b7" providerId="AD" clId="Web-{D52386A8-D37E-94BC-146E-F36E2B3B2751}" dt="2022-08-31T15:53:50.960" v="4048"/>
        <pc:sldMkLst>
          <pc:docMk/>
          <pc:sldMk cId="621713203" sldId="347"/>
        </pc:sldMkLst>
      </pc:sldChg>
      <pc:sldChg chg="modSp">
        <pc:chgData name="Carla Serpe" userId="S::carla.serpe@utoronto.ca::0c3fa5ca-8bb6-4698-b307-c16e1b1c44b7" providerId="AD" clId="Web-{D52386A8-D37E-94BC-146E-F36E2B3B2751}" dt="2022-08-31T15:50:37.053" v="3372" actId="20577"/>
        <pc:sldMkLst>
          <pc:docMk/>
          <pc:sldMk cId="1600812845" sldId="349"/>
        </pc:sldMkLst>
        <pc:spChg chg="mod">
          <ac:chgData name="Carla Serpe" userId="S::carla.serpe@utoronto.ca::0c3fa5ca-8bb6-4698-b307-c16e1b1c44b7" providerId="AD" clId="Web-{D52386A8-D37E-94BC-146E-F36E2B3B2751}" dt="2022-08-31T15:50:37.053" v="3372" actId="20577"/>
          <ac:spMkLst>
            <pc:docMk/>
            <pc:sldMk cId="1600812845" sldId="349"/>
            <ac:spMk id="7" creationId="{00000000-0000-0000-0000-000000000000}"/>
          </ac:spMkLst>
        </pc:spChg>
      </pc:sldChg>
      <pc:sldChg chg="modNotes">
        <pc:chgData name="Carla Serpe" userId="S::carla.serpe@utoronto.ca::0c3fa5ca-8bb6-4698-b307-c16e1b1c44b7" providerId="AD" clId="Web-{D52386A8-D37E-94BC-146E-F36E2B3B2751}" dt="2022-08-31T17:49:19.168" v="4357"/>
        <pc:sldMkLst>
          <pc:docMk/>
          <pc:sldMk cId="351880226" sldId="356"/>
        </pc:sldMkLst>
      </pc:sldChg>
      <pc:sldChg chg="modNotes">
        <pc:chgData name="Carla Serpe" userId="S::carla.serpe@utoronto.ca::0c3fa5ca-8bb6-4698-b307-c16e1b1c44b7" providerId="AD" clId="Web-{D52386A8-D37E-94BC-146E-F36E2B3B2751}" dt="2022-08-31T16:03:05.071" v="4174"/>
        <pc:sldMkLst>
          <pc:docMk/>
          <pc:sldMk cId="930793453" sldId="364"/>
        </pc:sldMkLst>
      </pc:sldChg>
      <pc:sldChg chg="modNotes">
        <pc:chgData name="Carla Serpe" userId="S::carla.serpe@utoronto.ca::0c3fa5ca-8bb6-4698-b307-c16e1b1c44b7" providerId="AD" clId="Web-{D52386A8-D37E-94BC-146E-F36E2B3B2751}" dt="2022-08-31T16:03:30.883" v="4176"/>
        <pc:sldMkLst>
          <pc:docMk/>
          <pc:sldMk cId="2738228314" sldId="369"/>
        </pc:sldMkLst>
      </pc:sldChg>
      <pc:sldChg chg="modNotes">
        <pc:chgData name="Carla Serpe" userId="S::carla.serpe@utoronto.ca::0c3fa5ca-8bb6-4698-b307-c16e1b1c44b7" providerId="AD" clId="Web-{D52386A8-D37E-94BC-146E-F36E2B3B2751}" dt="2022-08-31T16:03:42.961" v="4192"/>
        <pc:sldMkLst>
          <pc:docMk/>
          <pc:sldMk cId="1845989396" sldId="370"/>
        </pc:sldMkLst>
      </pc:sldChg>
      <pc:sldChg chg="modNotes">
        <pc:chgData name="Carla Serpe" userId="S::carla.serpe@utoronto.ca::0c3fa5ca-8bb6-4698-b307-c16e1b1c44b7" providerId="AD" clId="Web-{D52386A8-D37E-94BC-146E-F36E2B3B2751}" dt="2022-08-31T15:42:21.864" v="2964"/>
        <pc:sldMkLst>
          <pc:docMk/>
          <pc:sldMk cId="2223235449" sldId="390"/>
        </pc:sldMkLst>
      </pc:sldChg>
      <pc:sldChg chg="modNotes">
        <pc:chgData name="Carla Serpe" userId="S::carla.serpe@utoronto.ca::0c3fa5ca-8bb6-4698-b307-c16e1b1c44b7" providerId="AD" clId="Web-{D52386A8-D37E-94BC-146E-F36E2B3B2751}" dt="2022-08-31T15:43:16.583" v="3125"/>
        <pc:sldMkLst>
          <pc:docMk/>
          <pc:sldMk cId="198343535" sldId="391"/>
        </pc:sldMkLst>
      </pc:sldChg>
      <pc:sldChg chg="modNotes">
        <pc:chgData name="Carla Serpe" userId="S::carla.serpe@utoronto.ca::0c3fa5ca-8bb6-4698-b307-c16e1b1c44b7" providerId="AD" clId="Web-{D52386A8-D37E-94BC-146E-F36E2B3B2751}" dt="2022-08-31T14:12:09.366" v="295"/>
        <pc:sldMkLst>
          <pc:docMk/>
          <pc:sldMk cId="4020672072" sldId="404"/>
        </pc:sldMkLst>
      </pc:sldChg>
      <pc:sldChg chg="modNotes">
        <pc:chgData name="Carla Serpe" userId="S::carla.serpe@utoronto.ca::0c3fa5ca-8bb6-4698-b307-c16e1b1c44b7" providerId="AD" clId="Web-{D52386A8-D37E-94BC-146E-F36E2B3B2751}" dt="2022-08-31T14:15:17.226" v="345"/>
        <pc:sldMkLst>
          <pc:docMk/>
          <pc:sldMk cId="1097115314" sldId="405"/>
        </pc:sldMkLst>
      </pc:sldChg>
      <pc:sldChg chg="modNotes">
        <pc:chgData name="Carla Serpe" userId="S::carla.serpe@utoronto.ca::0c3fa5ca-8bb6-4698-b307-c16e1b1c44b7" providerId="AD" clId="Web-{D52386A8-D37E-94BC-146E-F36E2B3B2751}" dt="2022-08-31T14:29:01.994" v="644"/>
        <pc:sldMkLst>
          <pc:docMk/>
          <pc:sldMk cId="3284032186" sldId="406"/>
        </pc:sldMkLst>
      </pc:sldChg>
      <pc:sldChg chg="modNotes">
        <pc:chgData name="Carla Serpe" userId="S::carla.serpe@utoronto.ca::0c3fa5ca-8bb6-4698-b307-c16e1b1c44b7" providerId="AD" clId="Web-{D52386A8-D37E-94BC-146E-F36E2B3B2751}" dt="2022-08-31T14:23:13.024" v="530"/>
        <pc:sldMkLst>
          <pc:docMk/>
          <pc:sldMk cId="2131168628" sldId="408"/>
        </pc:sldMkLst>
      </pc:sldChg>
      <pc:sldChg chg="modSp">
        <pc:chgData name="Carla Serpe" userId="S::carla.serpe@utoronto.ca::0c3fa5ca-8bb6-4698-b307-c16e1b1c44b7" providerId="AD" clId="Web-{D52386A8-D37E-94BC-146E-F36E2B3B2751}" dt="2022-08-31T14:35:14.651" v="752" actId="20577"/>
        <pc:sldMkLst>
          <pc:docMk/>
          <pc:sldMk cId="314351375" sldId="409"/>
        </pc:sldMkLst>
        <pc:spChg chg="mod">
          <ac:chgData name="Carla Serpe" userId="S::carla.serpe@utoronto.ca::0c3fa5ca-8bb6-4698-b307-c16e1b1c44b7" providerId="AD" clId="Web-{D52386A8-D37E-94BC-146E-F36E2B3B2751}" dt="2022-08-31T14:35:14.651" v="752" actId="20577"/>
          <ac:spMkLst>
            <pc:docMk/>
            <pc:sldMk cId="314351375" sldId="409"/>
            <ac:spMk id="5" creationId="{00000000-0000-0000-0000-000000000000}"/>
          </ac:spMkLst>
        </pc:spChg>
      </pc:sldChg>
      <pc:sldChg chg="modSp ord">
        <pc:chgData name="Carla Serpe" userId="S::carla.serpe@utoronto.ca::0c3fa5ca-8bb6-4698-b307-c16e1b1c44b7" providerId="AD" clId="Web-{D52386A8-D37E-94BC-146E-F36E2B3B2751}" dt="2022-08-31T14:44:06.637" v="969" actId="20577"/>
        <pc:sldMkLst>
          <pc:docMk/>
          <pc:sldMk cId="2014574090" sldId="410"/>
        </pc:sldMkLst>
        <pc:spChg chg="mod">
          <ac:chgData name="Carla Serpe" userId="S::carla.serpe@utoronto.ca::0c3fa5ca-8bb6-4698-b307-c16e1b1c44b7" providerId="AD" clId="Web-{D52386A8-D37E-94BC-146E-F36E2B3B2751}" dt="2022-08-31T14:44:06.637" v="969" actId="20577"/>
          <ac:spMkLst>
            <pc:docMk/>
            <pc:sldMk cId="2014574090" sldId="410"/>
            <ac:spMk id="5" creationId="{00000000-0000-0000-0000-000000000000}"/>
          </ac:spMkLst>
        </pc:spChg>
        <pc:picChg chg="mod">
          <ac:chgData name="Carla Serpe" userId="S::carla.serpe@utoronto.ca::0c3fa5ca-8bb6-4698-b307-c16e1b1c44b7" providerId="AD" clId="Web-{D52386A8-D37E-94BC-146E-F36E2B3B2751}" dt="2022-08-31T14:41:59.215" v="890" actId="1076"/>
          <ac:picMkLst>
            <pc:docMk/>
            <pc:sldMk cId="2014574090" sldId="410"/>
            <ac:picMk id="7" creationId="{43386A2B-0857-4604-8DF8-87BB705D35DF}"/>
          </ac:picMkLst>
        </pc:picChg>
      </pc:sldChg>
      <pc:sldChg chg="ord modNotes">
        <pc:chgData name="Carla Serpe" userId="S::carla.serpe@utoronto.ca::0c3fa5ca-8bb6-4698-b307-c16e1b1c44b7" providerId="AD" clId="Web-{D52386A8-D37E-94BC-146E-F36E2B3B2751}" dt="2022-08-31T14:45:32.871" v="1041"/>
        <pc:sldMkLst>
          <pc:docMk/>
          <pc:sldMk cId="3911611724" sldId="412"/>
        </pc:sldMkLst>
      </pc:sldChg>
      <pc:sldChg chg="modNotes">
        <pc:chgData name="Carla Serpe" userId="S::carla.serpe@utoronto.ca::0c3fa5ca-8bb6-4698-b307-c16e1b1c44b7" providerId="AD" clId="Web-{D52386A8-D37E-94BC-146E-F36E2B3B2751}" dt="2022-08-31T14:48:39.278" v="1285"/>
        <pc:sldMkLst>
          <pc:docMk/>
          <pc:sldMk cId="1147200450" sldId="414"/>
        </pc:sldMkLst>
      </pc:sldChg>
      <pc:sldChg chg="modSp modNotes">
        <pc:chgData name="Carla Serpe" userId="S::carla.serpe@utoronto.ca::0c3fa5ca-8bb6-4698-b307-c16e1b1c44b7" providerId="AD" clId="Web-{D52386A8-D37E-94BC-146E-F36E2B3B2751}" dt="2022-08-31T15:29:49.519" v="2227" actId="20577"/>
        <pc:sldMkLst>
          <pc:docMk/>
          <pc:sldMk cId="2064420375" sldId="415"/>
        </pc:sldMkLst>
        <pc:spChg chg="mod">
          <ac:chgData name="Carla Serpe" userId="S::carla.serpe@utoronto.ca::0c3fa5ca-8bb6-4698-b307-c16e1b1c44b7" providerId="AD" clId="Web-{D52386A8-D37E-94BC-146E-F36E2B3B2751}" dt="2022-08-31T15:29:49.519" v="2227" actId="20577"/>
          <ac:spMkLst>
            <pc:docMk/>
            <pc:sldMk cId="2064420375" sldId="415"/>
            <ac:spMk id="5" creationId="{00000000-0000-0000-0000-000000000000}"/>
          </ac:spMkLst>
        </pc:spChg>
      </pc:sldChg>
      <pc:sldChg chg="modSp">
        <pc:chgData name="Carla Serpe" userId="S::carla.serpe@utoronto.ca::0c3fa5ca-8bb6-4698-b307-c16e1b1c44b7" providerId="AD" clId="Web-{D52386A8-D37E-94BC-146E-F36E2B3B2751}" dt="2022-08-31T15:30:32.410" v="2232" actId="20577"/>
        <pc:sldMkLst>
          <pc:docMk/>
          <pc:sldMk cId="4044550779" sldId="416"/>
        </pc:sldMkLst>
        <pc:spChg chg="mod">
          <ac:chgData name="Carla Serpe" userId="S::carla.serpe@utoronto.ca::0c3fa5ca-8bb6-4698-b307-c16e1b1c44b7" providerId="AD" clId="Web-{D52386A8-D37E-94BC-146E-F36E2B3B2751}" dt="2022-08-31T15:30:32.410" v="2232" actId="20577"/>
          <ac:spMkLst>
            <pc:docMk/>
            <pc:sldMk cId="4044550779" sldId="416"/>
            <ac:spMk id="5" creationId="{00000000-0000-0000-0000-000000000000}"/>
          </ac:spMkLst>
        </pc:spChg>
      </pc:sldChg>
      <pc:sldChg chg="modNotes">
        <pc:chgData name="Carla Serpe" userId="S::carla.serpe@utoronto.ca::0c3fa5ca-8bb6-4698-b307-c16e1b1c44b7" providerId="AD" clId="Web-{D52386A8-D37E-94BC-146E-F36E2B3B2751}" dt="2022-08-31T15:28:39.847" v="2156"/>
        <pc:sldMkLst>
          <pc:docMk/>
          <pc:sldMk cId="3532944963" sldId="419"/>
        </pc:sldMkLst>
      </pc:sldChg>
      <pc:sldChg chg="modNotes">
        <pc:chgData name="Carla Serpe" userId="S::carla.serpe@utoronto.ca::0c3fa5ca-8bb6-4698-b307-c16e1b1c44b7" providerId="AD" clId="Web-{D52386A8-D37E-94BC-146E-F36E2B3B2751}" dt="2022-08-31T17:43:03.370" v="4353"/>
        <pc:sldMkLst>
          <pc:docMk/>
          <pc:sldMk cId="2352254257" sldId="424"/>
        </pc:sldMkLst>
      </pc:sldChg>
      <pc:sldChg chg="ord">
        <pc:chgData name="Carla Serpe" userId="S::carla.serpe@utoronto.ca::0c3fa5ca-8bb6-4698-b307-c16e1b1c44b7" providerId="AD" clId="Web-{D52386A8-D37E-94BC-146E-F36E2B3B2751}" dt="2022-08-31T15:56:30.039" v="4094"/>
        <pc:sldMkLst>
          <pc:docMk/>
          <pc:sldMk cId="2557166036" sldId="438"/>
        </pc:sldMkLst>
      </pc:sldChg>
      <pc:sldChg chg="ord modNotes">
        <pc:chgData name="Carla Serpe" userId="S::carla.serpe@utoronto.ca::0c3fa5ca-8bb6-4698-b307-c16e1b1c44b7" providerId="AD" clId="Web-{D52386A8-D37E-94BC-146E-F36E2B3B2751}" dt="2022-08-31T15:56:30.039" v="4093"/>
        <pc:sldMkLst>
          <pc:docMk/>
          <pc:sldMk cId="4273916516" sldId="439"/>
        </pc:sldMkLst>
      </pc:sldChg>
      <pc:sldChg chg="modNotes">
        <pc:chgData name="Carla Serpe" userId="S::carla.serpe@utoronto.ca::0c3fa5ca-8bb6-4698-b307-c16e1b1c44b7" providerId="AD" clId="Web-{D52386A8-D37E-94BC-146E-F36E2B3B2751}" dt="2022-08-31T14:08:32.678" v="251"/>
        <pc:sldMkLst>
          <pc:docMk/>
          <pc:sldMk cId="2695866334" sldId="441"/>
        </pc:sldMkLst>
      </pc:sldChg>
    </pc:docChg>
  </pc:docChgLst>
  <pc:docChgLst>
    <pc:chgData name="Stacey Kwan" userId="S::staceym.kwan@utoronto.ca::82cee5ff-751d-459d-9e4f-809d18e11f6b" providerId="AD" clId="Web-{0178D2EB-8062-9DE9-0D7A-F6FD4233DCAC}"/>
    <pc:docChg chg="modSld">
      <pc:chgData name="Stacey Kwan" userId="S::staceym.kwan@utoronto.ca::82cee5ff-751d-459d-9e4f-809d18e11f6b" providerId="AD" clId="Web-{0178D2EB-8062-9DE9-0D7A-F6FD4233DCAC}" dt="2020-09-24T20:02:32.676" v="5" actId="20577"/>
      <pc:docMkLst>
        <pc:docMk/>
      </pc:docMkLst>
      <pc:sldChg chg="modSp">
        <pc:chgData name="Stacey Kwan" userId="S::staceym.kwan@utoronto.ca::82cee5ff-751d-459d-9e4f-809d18e11f6b" providerId="AD" clId="Web-{0178D2EB-8062-9DE9-0D7A-F6FD4233DCAC}" dt="2020-09-24T20:02:32.676" v="4" actId="20577"/>
        <pc:sldMkLst>
          <pc:docMk/>
          <pc:sldMk cId="2223235449" sldId="390"/>
        </pc:sldMkLst>
        <pc:spChg chg="mod">
          <ac:chgData name="Stacey Kwan" userId="S::staceym.kwan@utoronto.ca::82cee5ff-751d-459d-9e4f-809d18e11f6b" providerId="AD" clId="Web-{0178D2EB-8062-9DE9-0D7A-F6FD4233DCAC}" dt="2020-09-24T20:02:32.676" v="4" actId="20577"/>
          <ac:spMkLst>
            <pc:docMk/>
            <pc:sldMk cId="2223235449" sldId="390"/>
            <ac:spMk id="3" creationId="{3510D63B-83DA-4508-9A92-FC9071639A76}"/>
          </ac:spMkLst>
        </pc:spChg>
      </pc:sldChg>
    </pc:docChg>
  </pc:docChgLst>
  <pc:docChgLst>
    <pc:chgData name="Stacey Kwan" userId="S::staceym.kwan@utoronto.ca::82cee5ff-751d-459d-9e4f-809d18e11f6b" providerId="AD" clId="Web-{A89E87E7-2259-E49E-F78A-2343E1B50F8F}"/>
    <pc:docChg chg="modSld">
      <pc:chgData name="Stacey Kwan" userId="S::staceym.kwan@utoronto.ca::82cee5ff-751d-459d-9e4f-809d18e11f6b" providerId="AD" clId="Web-{A89E87E7-2259-E49E-F78A-2343E1B50F8F}" dt="2020-09-09T13:36:34.571" v="82" actId="20577"/>
      <pc:docMkLst>
        <pc:docMk/>
      </pc:docMkLst>
      <pc:sldChg chg="modSp">
        <pc:chgData name="Stacey Kwan" userId="S::staceym.kwan@utoronto.ca::82cee5ff-751d-459d-9e4f-809d18e11f6b" providerId="AD" clId="Web-{A89E87E7-2259-E49E-F78A-2343E1B50F8F}" dt="2020-09-09T13:35:56.508" v="78" actId="20577"/>
        <pc:sldMkLst>
          <pc:docMk/>
          <pc:sldMk cId="940915975" sldId="298"/>
        </pc:sldMkLst>
        <pc:spChg chg="mod">
          <ac:chgData name="Stacey Kwan" userId="S::staceym.kwan@utoronto.ca::82cee5ff-751d-459d-9e4f-809d18e11f6b" providerId="AD" clId="Web-{A89E87E7-2259-E49E-F78A-2343E1B50F8F}" dt="2020-09-09T13:35:56.508" v="78" actId="20577"/>
          <ac:spMkLst>
            <pc:docMk/>
            <pc:sldMk cId="940915975" sldId="298"/>
            <ac:spMk id="5" creationId="{00000000-0000-0000-0000-000000000000}"/>
          </ac:spMkLst>
        </pc:spChg>
      </pc:sldChg>
      <pc:sldChg chg="modSp">
        <pc:chgData name="Stacey Kwan" userId="S::staceym.kwan@utoronto.ca::82cee5ff-751d-459d-9e4f-809d18e11f6b" providerId="AD" clId="Web-{A89E87E7-2259-E49E-F78A-2343E1B50F8F}" dt="2020-09-09T13:36:33.352" v="80" actId="20577"/>
        <pc:sldMkLst>
          <pc:docMk/>
          <pc:sldMk cId="474810113" sldId="303"/>
        </pc:sldMkLst>
        <pc:spChg chg="mod">
          <ac:chgData name="Stacey Kwan" userId="S::staceym.kwan@utoronto.ca::82cee5ff-751d-459d-9e4f-809d18e11f6b" providerId="AD" clId="Web-{A89E87E7-2259-E49E-F78A-2343E1B50F8F}" dt="2020-09-09T13:36:33.352" v="80" actId="20577"/>
          <ac:spMkLst>
            <pc:docMk/>
            <pc:sldMk cId="474810113" sldId="303"/>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E4218-1CE1-40F3-9B21-E6874FC47F41}"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DF92A-2CA4-4477-AED1-2CBB859060FA}" type="slidenum">
              <a:rPr lang="en-US" smtClean="0"/>
              <a:t>‹#›</a:t>
            </a:fld>
            <a:endParaRPr lang="en-US"/>
          </a:p>
        </p:txBody>
      </p:sp>
    </p:spTree>
    <p:extLst>
      <p:ext uri="{BB962C8B-B14F-4D97-AF65-F5344CB8AC3E}">
        <p14:creationId xmlns:p14="http://schemas.microsoft.com/office/powerpoint/2010/main" val="261457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everyone! And, welcome to the SGS Information Sessions for SSHRC Doctoral Awards for students.  </a:t>
            </a:r>
          </a:p>
          <a:p>
            <a:r>
              <a:rPr lang="en-US"/>
              <a:t>My name is Carla Serpe and I am an Acting Graduate Awards Officer here in the Graduate Awards Office at SGS. Joining us is Fong Di Caterina, Manager of the Graduate Awards Office who will be monitoring the chat during the presentation and will help with answering any questions during the Q&amp;A.</a:t>
            </a:r>
            <a:endParaRPr lang="en-US">
              <a:cs typeface="Calibri"/>
            </a:endParaRPr>
          </a:p>
          <a:p>
            <a:r>
              <a:rPr lang="en-US">
                <a:cs typeface="Calibri"/>
              </a:rPr>
              <a:t>To begin, I'd like to start with the Disclaimer you see on the screen...From time to time, SSHRC may update or make changes to the information regarding the competition, which we aren't necessarily notified about. So information that comes directly from the agency supersedes the information we're presenting to you today. </a:t>
            </a:r>
          </a:p>
        </p:txBody>
      </p:sp>
      <p:sp>
        <p:nvSpPr>
          <p:cNvPr id="4" name="Slide Number Placeholder 3"/>
          <p:cNvSpPr>
            <a:spLocks noGrp="1"/>
          </p:cNvSpPr>
          <p:nvPr>
            <p:ph type="sldNum" sz="quarter" idx="5"/>
          </p:nvPr>
        </p:nvSpPr>
        <p:spPr/>
        <p:txBody>
          <a:bodyPr/>
          <a:lstStyle/>
          <a:p>
            <a:fld id="{A9EDF92A-2CA4-4477-AED1-2CBB859060FA}" type="slidenum">
              <a:rPr lang="en-US" smtClean="0"/>
              <a:t>1</a:t>
            </a:fld>
            <a:endParaRPr lang="en-US"/>
          </a:p>
        </p:txBody>
      </p:sp>
    </p:spTree>
    <p:extLst>
      <p:ext uri="{BB962C8B-B14F-4D97-AF65-F5344CB8AC3E}">
        <p14:creationId xmlns:p14="http://schemas.microsoft.com/office/powerpoint/2010/main" val="2818741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have a quota of 259 applications that we can submit to SSHRC this year. </a:t>
            </a:r>
          </a:p>
          <a:p>
            <a:endParaRPr lang="en-US">
              <a:cs typeface="Calibri"/>
            </a:endParaRPr>
          </a:p>
          <a:p>
            <a:r>
              <a:rPr lang="en-US">
                <a:cs typeface="Calibri"/>
              </a:rPr>
              <a:t>You'll want to consult your graduate unit...</a:t>
            </a:r>
          </a:p>
        </p:txBody>
      </p:sp>
      <p:sp>
        <p:nvSpPr>
          <p:cNvPr id="4" name="Slide Number Placeholder 3"/>
          <p:cNvSpPr>
            <a:spLocks noGrp="1"/>
          </p:cNvSpPr>
          <p:nvPr>
            <p:ph type="sldNum" sz="quarter" idx="5"/>
          </p:nvPr>
        </p:nvSpPr>
        <p:spPr/>
        <p:txBody>
          <a:bodyPr/>
          <a:lstStyle/>
          <a:p>
            <a:fld id="{A9EDF92A-2CA4-4477-AED1-2CBB859060FA}" type="slidenum">
              <a:rPr lang="en-US" smtClean="0"/>
              <a:t>14</a:t>
            </a:fld>
            <a:endParaRPr lang="en-US"/>
          </a:p>
        </p:txBody>
      </p:sp>
    </p:spTree>
    <p:extLst>
      <p:ext uri="{BB962C8B-B14F-4D97-AF65-F5344CB8AC3E}">
        <p14:creationId xmlns:p14="http://schemas.microsoft.com/office/powerpoint/2010/main" val="273956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Except Vanier – Because Vanier is a separate competition or award program, students can apply to both. </a:t>
            </a:r>
          </a:p>
          <a:p>
            <a:r>
              <a:rPr lang="en-US"/>
              <a:t>Can be an incoming student. </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16</a:t>
            </a:fld>
            <a:endParaRPr lang="en-US"/>
          </a:p>
        </p:txBody>
      </p:sp>
    </p:spTree>
    <p:extLst>
      <p:ext uri="{BB962C8B-B14F-4D97-AF65-F5344CB8AC3E}">
        <p14:creationId xmlns:p14="http://schemas.microsoft.com/office/powerpoint/2010/main" val="340412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Joint program or a fast-track program, which is a master’s to PhD transfer, </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17</a:t>
            </a:fld>
            <a:endParaRPr lang="en-US"/>
          </a:p>
        </p:txBody>
      </p:sp>
    </p:spTree>
    <p:extLst>
      <p:ext uri="{BB962C8B-B14F-4D97-AF65-F5344CB8AC3E}">
        <p14:creationId xmlns:p14="http://schemas.microsoft.com/office/powerpoint/2010/main" val="85936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Regardless of the type of program they’re in, all students have 48 months. Some applicants may not be eligible for CGS-D but  they would still be eligible for SSHRC doctoral fellowships. They can still apply, and if offered an award, it would be a SSHRC doctoral fellowship and not a CGSD.</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18</a:t>
            </a:fld>
            <a:endParaRPr lang="en-US"/>
          </a:p>
        </p:txBody>
      </p:sp>
    </p:spTree>
    <p:extLst>
      <p:ext uri="{BB962C8B-B14F-4D97-AF65-F5344CB8AC3E}">
        <p14:creationId xmlns:p14="http://schemas.microsoft.com/office/powerpoint/2010/main" val="380719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chart is from the SSHRC</a:t>
            </a:r>
            <a:r>
              <a:rPr lang="en-US" dirty="0"/>
              <a:t> website and shows how many months of the scholarship recipients could be awarded based on how many months of study they’ve completed by December 31 of the year of application, 2023 for this year. </a:t>
            </a:r>
          </a:p>
          <a:p>
            <a:endParaRPr lang="en-US" dirty="0">
              <a:cs typeface="Calibri"/>
            </a:endParaRPr>
          </a:p>
          <a:p>
            <a:r>
              <a:rPr lang="en-US" dirty="0">
                <a:cs typeface="Calibri"/>
              </a:rPr>
              <a:t>If you've completed between 0 and 12 months, you'll receive 48 months of the scholarship. </a:t>
            </a:r>
            <a:r>
              <a:rPr lang="en-US" dirty="0"/>
              <a:t>Also, on the other end, for example, doctoral students who started their degree in September with no leaves of absences can apply as late as the fall session of their 4</a:t>
            </a:r>
            <a:r>
              <a:rPr lang="en-US" baseline="30000" dirty="0"/>
              <a:t>th</a:t>
            </a:r>
            <a:r>
              <a:rPr lang="en-US" dirty="0"/>
              <a:t> year to take up their award for one year starting their fifth year.</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19</a:t>
            </a:fld>
            <a:endParaRPr lang="en-US"/>
          </a:p>
        </p:txBody>
      </p:sp>
    </p:spTree>
    <p:extLst>
      <p:ext uri="{BB962C8B-B14F-4D97-AF65-F5344CB8AC3E}">
        <p14:creationId xmlns:p14="http://schemas.microsoft.com/office/powerpoint/2010/main" val="3534677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chart we’ve created to show how this works for students in joint and direct-entry PhD programs. </a:t>
            </a:r>
          </a:p>
          <a:p>
            <a:endParaRPr lang="en-US">
              <a:cs typeface="Calibri"/>
            </a:endParaRPr>
          </a:p>
          <a:p>
            <a:endParaRPr lang="en-US">
              <a:cs typeface="Calibri"/>
            </a:endParaRPr>
          </a:p>
          <a:p>
            <a:endParaRPr lang="en-C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20</a:t>
            </a:fld>
            <a:endParaRPr lang="en-US"/>
          </a:p>
        </p:txBody>
      </p:sp>
    </p:spTree>
    <p:extLst>
      <p:ext uri="{BB962C8B-B14F-4D97-AF65-F5344CB8AC3E}">
        <p14:creationId xmlns:p14="http://schemas.microsoft.com/office/powerpoint/2010/main" val="272270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Graduate students, including master’s students, should apply through their current graduate unit.</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22</a:t>
            </a:fld>
            <a:endParaRPr lang="en-US"/>
          </a:p>
        </p:txBody>
      </p:sp>
    </p:spTree>
    <p:extLst>
      <p:ext uri="{BB962C8B-B14F-4D97-AF65-F5344CB8AC3E}">
        <p14:creationId xmlns:p14="http://schemas.microsoft.com/office/powerpoint/2010/main" val="1011438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SSHRC On-line system – the link to the site is on the right-hand side. If you’ve never used the system before, start by registering with the system as in Step 1 and go through the activation process. </a:t>
            </a:r>
          </a:p>
          <a:p>
            <a:r>
              <a:rPr lang="en-US"/>
              <a:t>Once the activation process is done, or if you have used the system before, then you login with your email address and password as in Step 2. </a:t>
            </a:r>
            <a:endParaRPr lang="en-US">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23</a:t>
            </a:fld>
            <a:endParaRPr lang="en-US"/>
          </a:p>
        </p:txBody>
      </p:sp>
    </p:spTree>
    <p:extLst>
      <p:ext uri="{BB962C8B-B14F-4D97-AF65-F5344CB8AC3E}">
        <p14:creationId xmlns:p14="http://schemas.microsoft.com/office/powerpoint/2010/main" val="116291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you've logged in</a:t>
            </a:r>
            <a:r>
              <a:rPr lang="en-US"/>
              <a:t>, you’ll be taken to the landing page that looks like this. You'll see My Portfolio, and two menu bars across the top. </a:t>
            </a:r>
            <a:endParaRPr lang="en-US">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24</a:t>
            </a:fld>
            <a:endParaRPr lang="en-US"/>
          </a:p>
        </p:txBody>
      </p:sp>
    </p:spTree>
    <p:extLst>
      <p:ext uri="{BB962C8B-B14F-4D97-AF65-F5344CB8AC3E}">
        <p14:creationId xmlns:p14="http://schemas.microsoft.com/office/powerpoint/2010/main" val="451505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25</a:t>
            </a:fld>
            <a:endParaRPr lang="en-US"/>
          </a:p>
        </p:txBody>
      </p:sp>
    </p:spTree>
    <p:extLst>
      <p:ext uri="{BB962C8B-B14F-4D97-AF65-F5344CB8AC3E}">
        <p14:creationId xmlns:p14="http://schemas.microsoft.com/office/powerpoint/2010/main" val="414236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move onto the presentation, I'd like to begin with the...</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2</a:t>
            </a:fld>
            <a:endParaRPr lang="en-US"/>
          </a:p>
        </p:txBody>
      </p:sp>
    </p:spTree>
    <p:extLst>
      <p:ext uri="{BB962C8B-B14F-4D97-AF65-F5344CB8AC3E}">
        <p14:creationId xmlns:p14="http://schemas.microsoft.com/office/powerpoint/2010/main" val="43123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screenshot of what that section looks like and where you can self-identify by a number of categories. You can also select 'I prefer not to answer' for any or all of the categories.</a:t>
            </a:r>
            <a:endParaRPr lang="en-US">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26</a:t>
            </a:fld>
            <a:endParaRPr lang="en-US"/>
          </a:p>
        </p:txBody>
      </p:sp>
    </p:spTree>
    <p:extLst>
      <p:ext uri="{BB962C8B-B14F-4D97-AF65-F5344CB8AC3E}">
        <p14:creationId xmlns:p14="http://schemas.microsoft.com/office/powerpoint/2010/main" val="232810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you'll see on the right in the screenshot that there are two separate sections, one of for the CV and one for the List of application forms, under which your SSHRC Doctoral Award application will appear.</a:t>
            </a:r>
          </a:p>
        </p:txBody>
      </p:sp>
      <p:sp>
        <p:nvSpPr>
          <p:cNvPr id="4" name="Slide Number Placeholder 3"/>
          <p:cNvSpPr>
            <a:spLocks noGrp="1"/>
          </p:cNvSpPr>
          <p:nvPr>
            <p:ph type="sldNum" sz="quarter" idx="5"/>
          </p:nvPr>
        </p:nvSpPr>
        <p:spPr/>
        <p:txBody>
          <a:bodyPr/>
          <a:lstStyle/>
          <a:p>
            <a:fld id="{A9EDF92A-2CA4-4477-AED1-2CBB859060FA}" type="slidenum">
              <a:rPr lang="en-US" smtClean="0"/>
              <a:t>28</a:t>
            </a:fld>
            <a:endParaRPr lang="en-US"/>
          </a:p>
        </p:txBody>
      </p:sp>
    </p:spTree>
    <p:extLst>
      <p:ext uri="{BB962C8B-B14F-4D97-AF65-F5344CB8AC3E}">
        <p14:creationId xmlns:p14="http://schemas.microsoft.com/office/powerpoint/2010/main" val="1267555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components will appear within the application on the left-hand side of the each section.</a:t>
            </a:r>
          </a:p>
        </p:txBody>
      </p:sp>
      <p:sp>
        <p:nvSpPr>
          <p:cNvPr id="4" name="Slide Number Placeholder 3"/>
          <p:cNvSpPr>
            <a:spLocks noGrp="1"/>
          </p:cNvSpPr>
          <p:nvPr>
            <p:ph type="sldNum" sz="quarter" idx="10"/>
          </p:nvPr>
        </p:nvSpPr>
        <p:spPr/>
        <p:txBody>
          <a:bodyPr/>
          <a:lstStyle/>
          <a:p>
            <a:fld id="{A9EDF92A-2CA4-4477-AED1-2CBB859060FA}" type="slidenum">
              <a:rPr lang="en-US" smtClean="0"/>
              <a:t>29</a:t>
            </a:fld>
            <a:endParaRPr lang="en-US"/>
          </a:p>
        </p:txBody>
      </p:sp>
    </p:spTree>
    <p:extLst>
      <p:ext uri="{BB962C8B-B14F-4D97-AF65-F5344CB8AC3E}">
        <p14:creationId xmlns:p14="http://schemas.microsoft.com/office/powerpoint/2010/main" val="4205277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the CV section. </a:t>
            </a:r>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30</a:t>
            </a:fld>
            <a:endParaRPr lang="en-US"/>
          </a:p>
        </p:txBody>
      </p:sp>
    </p:spTree>
    <p:extLst>
      <p:ext uri="{BB962C8B-B14F-4D97-AF65-F5344CB8AC3E}">
        <p14:creationId xmlns:p14="http://schemas.microsoft.com/office/powerpoint/2010/main" val="2699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here you'll see all the components of the CV that I listed earlier. </a:t>
            </a:r>
          </a:p>
          <a:p>
            <a:endParaRPr lang="en-US">
              <a:cs typeface="Calibri"/>
            </a:endParaRPr>
          </a:p>
          <a:p>
            <a:r>
              <a:rPr lang="en-US">
                <a:cs typeface="Calibri"/>
              </a:rPr>
              <a:t>I'd like to draw your attention to the Save and Verify Page menu options at the top of the page. This menu will appear on each page and you can save and verify each page, but you also have the option of verifying the full CV section once you've completed all of the components. Verifying the information will let you know if there are any errors that need to be addressed. </a:t>
            </a:r>
          </a:p>
        </p:txBody>
      </p:sp>
      <p:sp>
        <p:nvSpPr>
          <p:cNvPr id="4" name="Slide Number Placeholder 3"/>
          <p:cNvSpPr>
            <a:spLocks noGrp="1"/>
          </p:cNvSpPr>
          <p:nvPr>
            <p:ph type="sldNum" sz="quarter" idx="5"/>
          </p:nvPr>
        </p:nvSpPr>
        <p:spPr/>
        <p:txBody>
          <a:bodyPr/>
          <a:lstStyle/>
          <a:p>
            <a:fld id="{A9EDF92A-2CA4-4477-AED1-2CBB859060FA}" type="slidenum">
              <a:rPr lang="en-US" smtClean="0"/>
              <a:t>32</a:t>
            </a:fld>
            <a:endParaRPr lang="en-US"/>
          </a:p>
        </p:txBody>
      </p:sp>
    </p:spTree>
    <p:extLst>
      <p:ext uri="{BB962C8B-B14F-4D97-AF65-F5344CB8AC3E}">
        <p14:creationId xmlns:p14="http://schemas.microsoft.com/office/powerpoint/2010/main" val="3637381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where you'll find the 'verify' button for the entire CV section. </a:t>
            </a:r>
          </a:p>
        </p:txBody>
      </p:sp>
      <p:sp>
        <p:nvSpPr>
          <p:cNvPr id="4" name="Slide Number Placeholder 3"/>
          <p:cNvSpPr>
            <a:spLocks noGrp="1"/>
          </p:cNvSpPr>
          <p:nvPr>
            <p:ph type="sldNum" sz="quarter" idx="5"/>
          </p:nvPr>
        </p:nvSpPr>
        <p:spPr/>
        <p:txBody>
          <a:bodyPr/>
          <a:lstStyle/>
          <a:p>
            <a:fld id="{A9EDF92A-2CA4-4477-AED1-2CBB859060FA}" type="slidenum">
              <a:rPr lang="en-US" smtClean="0"/>
              <a:t>33</a:t>
            </a:fld>
            <a:endParaRPr lang="en-US"/>
          </a:p>
        </p:txBody>
      </p:sp>
    </p:spTree>
    <p:extLst>
      <p:ext uri="{BB962C8B-B14F-4D97-AF65-F5344CB8AC3E}">
        <p14:creationId xmlns:p14="http://schemas.microsoft.com/office/powerpoint/2010/main" val="2528840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you verify the CV section, you will receive a verification report if there are any issues. The report will give you the specific component page that the error is in and advise on what needs to be changed.</a:t>
            </a:r>
          </a:p>
          <a:p>
            <a:endParaRPr lang="en-US">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34</a:t>
            </a:fld>
            <a:endParaRPr lang="en-US"/>
          </a:p>
        </p:txBody>
      </p:sp>
    </p:spTree>
    <p:extLst>
      <p:ext uri="{BB962C8B-B14F-4D97-AF65-F5344CB8AC3E}">
        <p14:creationId xmlns:p14="http://schemas.microsoft.com/office/powerpoint/2010/main" val="3061426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there are no issues with the CV, you'll see that status updated to 'verified'. </a:t>
            </a:r>
          </a:p>
        </p:txBody>
      </p:sp>
      <p:sp>
        <p:nvSpPr>
          <p:cNvPr id="4" name="Slide Number Placeholder 3"/>
          <p:cNvSpPr>
            <a:spLocks noGrp="1"/>
          </p:cNvSpPr>
          <p:nvPr>
            <p:ph type="sldNum" sz="quarter" idx="5"/>
          </p:nvPr>
        </p:nvSpPr>
        <p:spPr/>
        <p:txBody>
          <a:bodyPr/>
          <a:lstStyle/>
          <a:p>
            <a:fld id="{A9EDF92A-2CA4-4477-AED1-2CBB859060FA}" type="slidenum">
              <a:rPr lang="en-US" smtClean="0"/>
              <a:t>35</a:t>
            </a:fld>
            <a:endParaRPr lang="en-US"/>
          </a:p>
        </p:txBody>
      </p:sp>
    </p:spTree>
    <p:extLst>
      <p:ext uri="{BB962C8B-B14F-4D97-AF65-F5344CB8AC3E}">
        <p14:creationId xmlns:p14="http://schemas.microsoft.com/office/powerpoint/2010/main" val="20011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the CV is completed, you can create the application form. </a:t>
            </a:r>
          </a:p>
        </p:txBody>
      </p:sp>
      <p:sp>
        <p:nvSpPr>
          <p:cNvPr id="4" name="Slide Number Placeholder 3"/>
          <p:cNvSpPr>
            <a:spLocks noGrp="1"/>
          </p:cNvSpPr>
          <p:nvPr>
            <p:ph type="sldNum" sz="quarter" idx="5"/>
          </p:nvPr>
        </p:nvSpPr>
        <p:spPr/>
        <p:txBody>
          <a:bodyPr/>
          <a:lstStyle/>
          <a:p>
            <a:fld id="{A9EDF92A-2CA4-4477-AED1-2CBB859060FA}" type="slidenum">
              <a:rPr lang="en-US" smtClean="0"/>
              <a:t>36</a:t>
            </a:fld>
            <a:endParaRPr lang="en-US"/>
          </a:p>
        </p:txBody>
      </p:sp>
    </p:spTree>
    <p:extLst>
      <p:ext uri="{BB962C8B-B14F-4D97-AF65-F5344CB8AC3E}">
        <p14:creationId xmlns:p14="http://schemas.microsoft.com/office/powerpoint/2010/main" val="978373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a:cs typeface="Calibri"/>
              </a:rPr>
              <a:t>A new form will appear on the My Portfolio page. You’ll see that there are three options under ‘Action’ on the </a:t>
            </a:r>
            <a:r>
              <a:rPr lang="en-US">
                <a:solidFill>
                  <a:srgbClr val="000000"/>
                </a:solidFill>
                <a:latin typeface="Calibri"/>
                <a:cs typeface="Calibri"/>
              </a:rPr>
              <a:t>right</a:t>
            </a:r>
            <a:r>
              <a:rPr lang="en-US" b="0" i="0">
                <a:solidFill>
                  <a:srgbClr val="000000"/>
                </a:solidFill>
                <a:effectLst/>
                <a:latin typeface="Calibri"/>
                <a:cs typeface="Calibri"/>
              </a:rPr>
              <a:t>,</a:t>
            </a:r>
            <a:r>
              <a:rPr lang="en-US">
                <a:solidFill>
                  <a:srgbClr val="000000"/>
                </a:solidFill>
                <a:latin typeface="Calibri"/>
                <a:cs typeface="Calibri"/>
              </a:rPr>
              <a:t> verify, submit, delete. As with the CV, you'll have to verify the application form before you submit.</a:t>
            </a:r>
            <a:r>
              <a:rPr lang="en-US" b="0" i="0">
                <a:solidFill>
                  <a:srgbClr val="000000"/>
                </a:solidFill>
                <a:effectLst/>
                <a:latin typeface="Calibri"/>
                <a:cs typeface="Calibri"/>
              </a:rPr>
              <a:t> </a:t>
            </a:r>
            <a:endParaRPr lang="en-CA">
              <a:latin typeface="Calibri"/>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39</a:t>
            </a:fld>
            <a:endParaRPr lang="en-US"/>
          </a:p>
        </p:txBody>
      </p:sp>
    </p:spTree>
    <p:extLst>
      <p:ext uri="{BB962C8B-B14F-4D97-AF65-F5344CB8AC3E}">
        <p14:creationId xmlns:p14="http://schemas.microsoft.com/office/powerpoint/2010/main" val="97850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3</a:t>
            </a:fld>
            <a:endParaRPr lang="en-US"/>
          </a:p>
        </p:txBody>
      </p:sp>
    </p:spTree>
    <p:extLst>
      <p:ext uri="{BB962C8B-B14F-4D97-AF65-F5344CB8AC3E}">
        <p14:creationId xmlns:p14="http://schemas.microsoft.com/office/powerpoint/2010/main" val="2867933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a:cs typeface="Calibri"/>
              </a:rPr>
              <a:t>This is what the application itself will look like. Like in the CV section, </a:t>
            </a:r>
            <a:r>
              <a:rPr lang="en-US">
                <a:solidFill>
                  <a:srgbClr val="000000"/>
                </a:solidFill>
                <a:latin typeface="Calibri"/>
                <a:cs typeface="Calibri"/>
              </a:rPr>
              <a:t>the list of components are on the left. The</a:t>
            </a:r>
            <a:r>
              <a:rPr lang="en-US" b="0" i="0">
                <a:solidFill>
                  <a:srgbClr val="000000"/>
                </a:solidFill>
                <a:effectLst/>
                <a:latin typeface="Calibri"/>
                <a:cs typeface="Calibri"/>
              </a:rPr>
              <a:t> Save, Portfolio, verify page and instructions are listed across the top menu. </a:t>
            </a:r>
            <a:endParaRPr lang="en-CA">
              <a:latin typeface="Calibri"/>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40</a:t>
            </a:fld>
            <a:endParaRPr lang="en-US"/>
          </a:p>
        </p:txBody>
      </p:sp>
    </p:spTree>
    <p:extLst>
      <p:ext uri="{BB962C8B-B14F-4D97-AF65-F5344CB8AC3E}">
        <p14:creationId xmlns:p14="http://schemas.microsoft.com/office/powerpoint/2010/main" val="942001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We’d like to draw your attention to the Option for Self-Identified Indigenous applicants as I noted in an earlier slide. This is where you would select this option. </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EDF92A-2CA4-4477-AED1-2CBB859060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417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a:cs typeface="Calibri"/>
              </a:rPr>
              <a:t>In order to choose a selection committee</a:t>
            </a:r>
            <a:r>
              <a:rPr lang="en-US">
                <a:solidFill>
                  <a:srgbClr val="000000"/>
                </a:solidFill>
                <a:latin typeface="Calibri"/>
                <a:cs typeface="Calibri"/>
              </a:rPr>
              <a:t>,</a:t>
            </a:r>
            <a:r>
              <a:rPr lang="en-US" b="0" i="0">
                <a:solidFill>
                  <a:srgbClr val="000000"/>
                </a:solidFill>
                <a:effectLst/>
                <a:latin typeface="Calibri"/>
                <a:cs typeface="Calibri"/>
              </a:rPr>
              <a:t> </a:t>
            </a:r>
            <a:r>
              <a:rPr lang="en-US">
                <a:solidFill>
                  <a:srgbClr val="000000"/>
                </a:solidFill>
                <a:latin typeface="Calibri"/>
                <a:cs typeface="Calibri"/>
              </a:rPr>
              <a:t>you would select the 'list' button to open up the full list of options. </a:t>
            </a:r>
            <a:endParaRPr lang="en-CA">
              <a:latin typeface="Calibri"/>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43</a:t>
            </a:fld>
            <a:endParaRPr lang="en-US"/>
          </a:p>
        </p:txBody>
      </p:sp>
    </p:spTree>
    <p:extLst>
      <p:ext uri="{BB962C8B-B14F-4D97-AF65-F5344CB8AC3E}">
        <p14:creationId xmlns:p14="http://schemas.microsoft.com/office/powerpoint/2010/main" val="29472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a:solidFill>
                  <a:srgbClr val="000000"/>
                </a:solidFill>
                <a:latin typeface="Calibri"/>
                <a:cs typeface="Calibri"/>
              </a:rPr>
              <a:t>And these are the 5 committee options you can </a:t>
            </a:r>
            <a:r>
              <a:rPr lang="en-US" sz="1800" b="0" i="0" u="none" strike="noStrike">
                <a:solidFill>
                  <a:srgbClr val="000000"/>
                </a:solidFill>
                <a:effectLst/>
                <a:latin typeface="Calibri"/>
                <a:cs typeface="Calibri"/>
              </a:rPr>
              <a:t>choose from </a:t>
            </a:r>
            <a:r>
              <a:rPr lang="en-US" sz="1800">
                <a:solidFill>
                  <a:srgbClr val="000000"/>
                </a:solidFill>
                <a:latin typeface="Calibri"/>
                <a:cs typeface="Calibri"/>
              </a:rPr>
              <a:t>- note in</a:t>
            </a:r>
            <a:r>
              <a:rPr lang="en-US" sz="1800" b="0" i="0" u="none" strike="noStrike">
                <a:solidFill>
                  <a:srgbClr val="000000"/>
                </a:solidFill>
                <a:effectLst/>
                <a:latin typeface="Calibri"/>
                <a:cs typeface="Calibri"/>
              </a:rPr>
              <a:t> the instructions above the list, under Preferred Selection Committee, it reads: </a:t>
            </a:r>
            <a:r>
              <a:rPr lang="en-US" sz="1800" b="0" i="0">
                <a:solidFill>
                  <a:srgbClr val="444444"/>
                </a:solidFill>
                <a:effectLst/>
                <a:latin typeface="Calibri"/>
                <a:cs typeface="Calibri"/>
              </a:rPr>
              <a:t>​</a:t>
            </a:r>
            <a:r>
              <a:rPr lang="en-US" sz="1800" b="0" i="0" u="none" strike="noStrike">
                <a:solidFill>
                  <a:srgbClr val="000000"/>
                </a:solidFill>
                <a:effectLst/>
                <a:latin typeface="Calibri"/>
                <a:cs typeface="Calibri"/>
              </a:rPr>
              <a:t>Applicants select the one that is closest to their research area.</a:t>
            </a:r>
            <a:r>
              <a:rPr lang="en-US" sz="1800">
                <a:solidFill>
                  <a:srgbClr val="000000"/>
                </a:solidFill>
                <a:latin typeface="Calibri"/>
                <a:cs typeface="Calibri"/>
              </a:rPr>
              <a:t> So if you don't see your exact research area listed, please select what you think would be the closest one. Be reminded that committees are mostly multi-disciplinary so the member reading your application might not be in your area of expertise. Be sure to keep that in mind when writing your research proposal.  </a:t>
            </a:r>
            <a:endParaRPr lang="en-CA" b="0" i="0">
              <a:solidFill>
                <a:srgbClr val="444444"/>
              </a:solidFill>
              <a:effectLst/>
              <a:latin typeface="Calibri"/>
              <a:cs typeface="Calibri"/>
            </a:endParaRPr>
          </a:p>
          <a:p>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44</a:t>
            </a:fld>
            <a:endParaRPr lang="en-US"/>
          </a:p>
        </p:txBody>
      </p:sp>
    </p:spTree>
    <p:extLst>
      <p:ext uri="{BB962C8B-B14F-4D97-AF65-F5344CB8AC3E}">
        <p14:creationId xmlns:p14="http://schemas.microsoft.com/office/powerpoint/2010/main" val="165900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a:cs typeface="Calibri"/>
              </a:rPr>
              <a:t>Supplements are additional awards available to SSHRC applicants but each supplement funds different areas of research. You will need to refer to the SSHRC website to see if your research falls under </a:t>
            </a:r>
            <a:r>
              <a:rPr lang="en-US">
                <a:solidFill>
                  <a:srgbClr val="000000"/>
                </a:solidFill>
                <a:latin typeface="Calibri"/>
                <a:cs typeface="Calibri"/>
              </a:rPr>
              <a:t>any of the </a:t>
            </a:r>
            <a:r>
              <a:rPr lang="en-US" b="0" i="0">
                <a:solidFill>
                  <a:srgbClr val="000000"/>
                </a:solidFill>
                <a:effectLst/>
                <a:latin typeface="Calibri"/>
                <a:cs typeface="Calibri"/>
              </a:rPr>
              <a:t>Supplement or Joint/Special Initiative </a:t>
            </a:r>
            <a:r>
              <a:rPr lang="en-US">
                <a:solidFill>
                  <a:srgbClr val="000000"/>
                </a:solidFill>
                <a:latin typeface="Calibri"/>
                <a:cs typeface="Calibri"/>
              </a:rPr>
              <a:t>areas</a:t>
            </a:r>
            <a:r>
              <a:rPr lang="en-US" b="0" i="0">
                <a:solidFill>
                  <a:srgbClr val="000000"/>
                </a:solidFill>
                <a:effectLst/>
                <a:latin typeface="Calibri"/>
                <a:cs typeface="Calibri"/>
              </a:rPr>
              <a:t> and apply for those. And, please do follow the instructions on how to apply for those to be considered for extra funding. </a:t>
            </a:r>
            <a:endParaRPr lang="en-CA">
              <a:latin typeface="Calibri"/>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45</a:t>
            </a:fld>
            <a:endParaRPr lang="en-US"/>
          </a:p>
        </p:txBody>
      </p:sp>
    </p:spTree>
    <p:extLst>
      <p:ext uri="{BB962C8B-B14F-4D97-AF65-F5344CB8AC3E}">
        <p14:creationId xmlns:p14="http://schemas.microsoft.com/office/powerpoint/2010/main" val="2350683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Calibri"/>
                <a:cs typeface="Calibri"/>
              </a:rPr>
              <a:t>The next section after the application profile, is program information. </a:t>
            </a:r>
          </a:p>
          <a:p>
            <a:endParaRPr lang="en-US">
              <a:solidFill>
                <a:srgbClr val="000000"/>
              </a:solidFill>
              <a:latin typeface="Calibri"/>
              <a:cs typeface="Calibri"/>
            </a:endParaRPr>
          </a:p>
          <a:p>
            <a:r>
              <a:rPr lang="en-US" b="0" i="0">
                <a:solidFill>
                  <a:srgbClr val="000000"/>
                </a:solidFill>
                <a:effectLst/>
                <a:latin typeface="Calibri"/>
                <a:cs typeface="Calibri"/>
              </a:rPr>
              <a:t>This is something we want to draw your attention to as the program information you select will determine where your application is submitted. I mentioned that you can apply through an institution or directly through SSHRC so it’s important to choose carefully. If the application is submitted incorrectly to SSHRC, it would be deemed ineligible as it’s too late to enter the university competition by the time SSHRC verifies your registration with SGS. If you are unsure about what to select, please feel free to clarify with me. </a:t>
            </a:r>
            <a:r>
              <a:rPr lang="en-US">
                <a:solidFill>
                  <a:srgbClr val="000000"/>
                </a:solidFill>
                <a:latin typeface="Calibri"/>
                <a:cs typeface="Calibri"/>
              </a:rPr>
              <a:t>My</a:t>
            </a:r>
            <a:r>
              <a:rPr lang="en-US" b="0" i="0">
                <a:solidFill>
                  <a:srgbClr val="000000"/>
                </a:solidFill>
                <a:effectLst/>
                <a:latin typeface="Calibri"/>
                <a:cs typeface="Calibri"/>
              </a:rPr>
              <a:t> contact information </a:t>
            </a:r>
            <a:r>
              <a:rPr lang="en-US">
                <a:solidFill>
                  <a:srgbClr val="000000"/>
                </a:solidFill>
                <a:latin typeface="Calibri"/>
                <a:cs typeface="Calibri"/>
              </a:rPr>
              <a:t>is included</a:t>
            </a:r>
            <a:r>
              <a:rPr lang="en-US" b="0" i="0">
                <a:solidFill>
                  <a:srgbClr val="000000"/>
                </a:solidFill>
                <a:effectLst/>
                <a:latin typeface="Calibri"/>
                <a:cs typeface="Calibri"/>
              </a:rPr>
              <a:t> </a:t>
            </a:r>
            <a:r>
              <a:rPr lang="en-US">
                <a:solidFill>
                  <a:srgbClr val="000000"/>
                </a:solidFill>
                <a:latin typeface="Calibri"/>
                <a:cs typeface="Calibri"/>
              </a:rPr>
              <a:t>in the </a:t>
            </a:r>
            <a:r>
              <a:rPr lang="en-US" b="0" i="0">
                <a:solidFill>
                  <a:srgbClr val="000000"/>
                </a:solidFill>
                <a:effectLst/>
                <a:latin typeface="Calibri"/>
                <a:cs typeface="Calibri"/>
              </a:rPr>
              <a:t>last slide</a:t>
            </a:r>
            <a:r>
              <a:rPr lang="en-US">
                <a:solidFill>
                  <a:srgbClr val="000000"/>
                </a:solidFill>
                <a:latin typeface="Calibri"/>
                <a:cs typeface="Calibri"/>
              </a:rPr>
              <a:t> of today's presentation. </a:t>
            </a:r>
            <a:endParaRPr lang="en-CA">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50</a:t>
            </a:fld>
            <a:endParaRPr lang="en-US"/>
          </a:p>
        </p:txBody>
      </p:sp>
    </p:spTree>
    <p:extLst>
      <p:ext uri="{BB962C8B-B14F-4D97-AF65-F5344CB8AC3E}">
        <p14:creationId xmlns:p14="http://schemas.microsoft.com/office/powerpoint/2010/main" val="3020725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request a list of applications from SSHRC each year to help graduate units identify your application. Be sure to follow your graduate unit’s submission instructions as they likely require you to email them separately confirmation that you submitted the application on the system.</a:t>
            </a:r>
          </a:p>
        </p:txBody>
      </p:sp>
      <p:sp>
        <p:nvSpPr>
          <p:cNvPr id="4" name="Slide Number Placeholder 3"/>
          <p:cNvSpPr>
            <a:spLocks noGrp="1"/>
          </p:cNvSpPr>
          <p:nvPr>
            <p:ph type="sldNum" sz="quarter" idx="5"/>
          </p:nvPr>
        </p:nvSpPr>
        <p:spPr/>
        <p:txBody>
          <a:bodyPr/>
          <a:lstStyle/>
          <a:p>
            <a:fld id="{A9EDF92A-2CA4-4477-AED1-2CBB859060FA}" type="slidenum">
              <a:rPr lang="en-US" smtClean="0"/>
              <a:t>51</a:t>
            </a:fld>
            <a:endParaRPr lang="en-US"/>
          </a:p>
        </p:txBody>
      </p:sp>
    </p:spTree>
    <p:extLst>
      <p:ext uri="{BB962C8B-B14F-4D97-AF65-F5344CB8AC3E}">
        <p14:creationId xmlns:p14="http://schemas.microsoft.com/office/powerpoint/2010/main" val="1824214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START WITH SUPPORT REQUESTED: As you see, you have to select an expected start date of the award. You can change your start date if awarded but if you know, for example, you have a major award ending in August, choose Sept. Or your graduate unit may also require all major awards to start in Sept ...above</a:t>
            </a:r>
            <a:endParaRPr lang="en-US"/>
          </a:p>
          <a:p>
            <a:endParaRPr lang="en-US">
              <a:cs typeface="Calibri"/>
            </a:endParaRPr>
          </a:p>
          <a:p>
            <a:r>
              <a:rPr lang="en-US">
                <a:cs typeface="Calibri"/>
              </a:rPr>
              <a:t>In the section below that, you have to enter the number of months of doctoral studies  ...above</a:t>
            </a:r>
          </a:p>
          <a:p>
            <a:endParaRPr lang="en-US"/>
          </a:p>
          <a:p>
            <a:r>
              <a:rPr lang="en-US"/>
              <a:t>If you’re unclear on how to complete this section and would like some assistance on calculating your months of study, please contact me and provide me with your student number if applicable and I'll be able to help you. </a:t>
            </a:r>
            <a:endParaRPr lang="en-CA">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52</a:t>
            </a:fld>
            <a:endParaRPr lang="en-US"/>
          </a:p>
        </p:txBody>
      </p:sp>
    </p:spTree>
    <p:extLst>
      <p:ext uri="{BB962C8B-B14F-4D97-AF65-F5344CB8AC3E}">
        <p14:creationId xmlns:p14="http://schemas.microsoft.com/office/powerpoint/2010/main" val="2813508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system, you can ...click on …</a:t>
            </a:r>
            <a:endParaRPr lang="en-CA">
              <a:cs typeface="Calibri"/>
            </a:endParaRPr>
          </a:p>
          <a:p>
            <a:endParaRPr lang="en-US">
              <a:cs typeface="Calibri"/>
            </a:endParaRPr>
          </a:p>
          <a:p>
            <a:r>
              <a:rPr lang="en-US">
                <a:cs typeface="Calibri"/>
              </a:rPr>
              <a:t>And please note that there are specifications for the electronic file that must be met. When you're ready to upload, select 'browse', choose your file, and 'attach'. Once the file is attached, you will have the option to 'view the attached file. </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55</a:t>
            </a:fld>
            <a:endParaRPr lang="en-US"/>
          </a:p>
        </p:txBody>
      </p:sp>
    </p:spTree>
    <p:extLst>
      <p:ext uri="{BB962C8B-B14F-4D97-AF65-F5344CB8AC3E}">
        <p14:creationId xmlns:p14="http://schemas.microsoft.com/office/powerpoint/2010/main" val="354836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there are any issues with the file, you will receive an error message that one or more of the specifications wasn't met. Once everything has been rectified and you upload the file and there are no other issues, you move on to the next section. </a:t>
            </a:r>
          </a:p>
        </p:txBody>
      </p:sp>
      <p:sp>
        <p:nvSpPr>
          <p:cNvPr id="4" name="Slide Number Placeholder 3"/>
          <p:cNvSpPr>
            <a:spLocks noGrp="1"/>
          </p:cNvSpPr>
          <p:nvPr>
            <p:ph type="sldNum" sz="quarter" idx="5"/>
          </p:nvPr>
        </p:nvSpPr>
        <p:spPr/>
        <p:txBody>
          <a:bodyPr/>
          <a:lstStyle/>
          <a:p>
            <a:fld id="{A9EDF92A-2CA4-4477-AED1-2CBB859060FA}" type="slidenum">
              <a:rPr lang="en-US" smtClean="0"/>
              <a:t>56</a:t>
            </a:fld>
            <a:endParaRPr lang="en-US"/>
          </a:p>
        </p:txBody>
      </p:sp>
    </p:spTree>
    <p:extLst>
      <p:ext uri="{BB962C8B-B14F-4D97-AF65-F5344CB8AC3E}">
        <p14:creationId xmlns:p14="http://schemas.microsoft.com/office/powerpoint/2010/main" val="148270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EDF92A-2CA4-4477-AED1-2CBB859060FA}" type="slidenum">
              <a:rPr lang="en-US" smtClean="0"/>
              <a:t>4</a:t>
            </a:fld>
            <a:endParaRPr lang="en-US"/>
          </a:p>
        </p:txBody>
      </p:sp>
    </p:spTree>
    <p:extLst>
      <p:ext uri="{BB962C8B-B14F-4D97-AF65-F5344CB8AC3E}">
        <p14:creationId xmlns:p14="http://schemas.microsoft.com/office/powerpoint/2010/main" val="2352427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57</a:t>
            </a:fld>
            <a:endParaRPr lang="en-US"/>
          </a:p>
        </p:txBody>
      </p:sp>
    </p:spTree>
    <p:extLst>
      <p:ext uri="{BB962C8B-B14F-4D97-AF65-F5344CB8AC3E}">
        <p14:creationId xmlns:p14="http://schemas.microsoft.com/office/powerpoint/2010/main" val="1963172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please do pay careful attention to these common mistakes as you write your research proposal </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58</a:t>
            </a:fld>
            <a:endParaRPr lang="en-US"/>
          </a:p>
        </p:txBody>
      </p:sp>
    </p:spTree>
    <p:extLst>
      <p:ext uri="{BB962C8B-B14F-4D97-AF65-F5344CB8AC3E}">
        <p14:creationId xmlns:p14="http://schemas.microsoft.com/office/powerpoint/2010/main" val="3334952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check their website for any upcoming sessions. </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59</a:t>
            </a:fld>
            <a:endParaRPr lang="en-US"/>
          </a:p>
        </p:txBody>
      </p:sp>
    </p:spTree>
    <p:extLst>
      <p:ext uri="{BB962C8B-B14F-4D97-AF65-F5344CB8AC3E}">
        <p14:creationId xmlns:p14="http://schemas.microsoft.com/office/powerpoint/2010/main" val="3372831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 here is what the page looks like...</a:t>
            </a:r>
          </a:p>
        </p:txBody>
      </p:sp>
      <p:sp>
        <p:nvSpPr>
          <p:cNvPr id="4" name="Slide Number Placeholder 3"/>
          <p:cNvSpPr>
            <a:spLocks noGrp="1"/>
          </p:cNvSpPr>
          <p:nvPr>
            <p:ph type="sldNum" sz="quarter" idx="5"/>
          </p:nvPr>
        </p:nvSpPr>
        <p:spPr/>
        <p:txBody>
          <a:bodyPr/>
          <a:lstStyle/>
          <a:p>
            <a:fld id="{A9EDF92A-2CA4-4477-AED1-2CBB859060FA}" type="slidenum">
              <a:rPr lang="en-US" smtClean="0"/>
              <a:t>61</a:t>
            </a:fld>
            <a:endParaRPr lang="en-US"/>
          </a:p>
        </p:txBody>
      </p:sp>
    </p:spTree>
    <p:extLst>
      <p:ext uri="{BB962C8B-B14F-4D97-AF65-F5344CB8AC3E}">
        <p14:creationId xmlns:p14="http://schemas.microsoft.com/office/powerpoint/2010/main" val="491495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that transcript page looks like in the application. And again, there are specifications for the file so please pay careful attention to those. You will then attach the file and if there are any issues with the file you’ve uploaded, you’ll be notified. Then, just adjust accordingly until the uploaded file no longer has any issues. You should still view the transcript after it’s been uploaded, to make sure it opens correctly on the system and  that it’s legible.</a:t>
            </a:r>
          </a:p>
        </p:txBody>
      </p:sp>
      <p:sp>
        <p:nvSpPr>
          <p:cNvPr id="4" name="Slide Number Placeholder 3"/>
          <p:cNvSpPr>
            <a:spLocks noGrp="1"/>
          </p:cNvSpPr>
          <p:nvPr>
            <p:ph type="sldNum" sz="quarter" idx="5"/>
          </p:nvPr>
        </p:nvSpPr>
        <p:spPr/>
        <p:txBody>
          <a:bodyPr/>
          <a:lstStyle/>
          <a:p>
            <a:fld id="{A9EDF92A-2CA4-4477-AED1-2CBB859060FA}" type="slidenum">
              <a:rPr lang="en-US" smtClean="0"/>
              <a:t>63</a:t>
            </a:fld>
            <a:endParaRPr lang="en-US"/>
          </a:p>
        </p:txBody>
      </p:sp>
    </p:spTree>
    <p:extLst>
      <p:ext uri="{BB962C8B-B14F-4D97-AF65-F5344CB8AC3E}">
        <p14:creationId xmlns:p14="http://schemas.microsoft.com/office/powerpoint/2010/main" val="3070553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that you enter a “complete by” date for the referee (to be part of the invitation email), but the link will still be available after this date. Pick a date well before your graduate unit deadline date.</a:t>
            </a:r>
          </a:p>
        </p:txBody>
      </p:sp>
      <p:sp>
        <p:nvSpPr>
          <p:cNvPr id="4" name="Slide Number Placeholder 3"/>
          <p:cNvSpPr>
            <a:spLocks noGrp="1"/>
          </p:cNvSpPr>
          <p:nvPr>
            <p:ph type="sldNum" sz="quarter" idx="5"/>
          </p:nvPr>
        </p:nvSpPr>
        <p:spPr/>
        <p:txBody>
          <a:bodyPr/>
          <a:lstStyle/>
          <a:p>
            <a:fld id="{A9EDF92A-2CA4-4477-AED1-2CBB859060FA}" type="slidenum">
              <a:rPr lang="en-US" smtClean="0"/>
              <a:t>69</a:t>
            </a:fld>
            <a:endParaRPr lang="en-US"/>
          </a:p>
        </p:txBody>
      </p:sp>
    </p:spTree>
    <p:extLst>
      <p:ext uri="{BB962C8B-B14F-4D97-AF65-F5344CB8AC3E}">
        <p14:creationId xmlns:p14="http://schemas.microsoft.com/office/powerpoint/2010/main" val="886005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where the referee provides their biographical information, full name, position, and their disciplines. They also provide information on the organization they’re with, as well as which department they’re in. Once they’ve saved this page, they move on to the next section, which is…</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73</a:t>
            </a:fld>
            <a:endParaRPr lang="en-US"/>
          </a:p>
        </p:txBody>
      </p:sp>
    </p:spTree>
    <p:extLst>
      <p:ext uri="{BB962C8B-B14F-4D97-AF65-F5344CB8AC3E}">
        <p14:creationId xmlns:p14="http://schemas.microsoft.com/office/powerpoint/2010/main" val="3363030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letter of appraisal itself. The character count is provided for referees at the bottom right and the save button is on the bottom left of the page. Referees need to make sure their text fits. If they simply copy and paste, and their letter is too long, the system will simply cut off their letter at the character limit.</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74</a:t>
            </a:fld>
            <a:endParaRPr lang="en-US"/>
          </a:p>
        </p:txBody>
      </p:sp>
    </p:spTree>
    <p:extLst>
      <p:ext uri="{BB962C8B-B14F-4D97-AF65-F5344CB8AC3E}">
        <p14:creationId xmlns:p14="http://schemas.microsoft.com/office/powerpoint/2010/main" val="4203474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letter of appraisal is submitted, you will see an update in the referee section of your application form. The status will change to ‘referee form completed’. </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75</a:t>
            </a:fld>
            <a:endParaRPr lang="en-US"/>
          </a:p>
        </p:txBody>
      </p:sp>
    </p:spTree>
    <p:extLst>
      <p:ext uri="{BB962C8B-B14F-4D97-AF65-F5344CB8AC3E}">
        <p14:creationId xmlns:p14="http://schemas.microsoft.com/office/powerpoint/2010/main" val="3225735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the letters of appraisal and everything else has been completed, you move on to the step of verifying and submitting your application.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see that on the right-hand side under the list of application forms, you have the option to ‘verify’, ‘submit’ or ‘delete’. You also have the ‘preview’ button, which we strongly recommend you exercise by clicking the “Preview PDF” option to ensure that the application form is accurate and complete before submitting.</a:t>
            </a:r>
            <a:endParaRPr lang="en-CA" dirty="0"/>
          </a:p>
          <a:p>
            <a:endParaRPr lang="en-CA" dirty="0"/>
          </a:p>
        </p:txBody>
      </p:sp>
      <p:sp>
        <p:nvSpPr>
          <p:cNvPr id="4" name="Slide Number Placeholder 3"/>
          <p:cNvSpPr>
            <a:spLocks noGrp="1"/>
          </p:cNvSpPr>
          <p:nvPr>
            <p:ph type="sldNum" sz="quarter" idx="5"/>
          </p:nvPr>
        </p:nvSpPr>
        <p:spPr/>
        <p:txBody>
          <a:bodyPr/>
          <a:lstStyle/>
          <a:p>
            <a:fld id="{A9EDF92A-2CA4-4477-AED1-2CBB859060FA}" type="slidenum">
              <a:rPr lang="en-US" smtClean="0"/>
              <a:t>76</a:t>
            </a:fld>
            <a:endParaRPr lang="en-US"/>
          </a:p>
        </p:txBody>
      </p:sp>
    </p:spTree>
    <p:extLst>
      <p:ext uri="{BB962C8B-B14F-4D97-AF65-F5344CB8AC3E}">
        <p14:creationId xmlns:p14="http://schemas.microsoft.com/office/powerpoint/2010/main" val="323924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CGS Doctoral </a:t>
            </a:r>
          </a:p>
          <a:p>
            <a:r>
              <a:rPr lang="en-US">
                <a:cs typeface="Calibri"/>
              </a:rPr>
              <a:t>...we've inlcuded a link to the CGS Doctoral webpage where you can find full details on the scholarship</a:t>
            </a:r>
          </a:p>
          <a:p>
            <a:endParaRPr lang="en-US">
              <a:cs typeface="Calibri"/>
            </a:endParaRPr>
          </a:p>
          <a:p>
            <a:r>
              <a:rPr lang="en-US">
                <a:cs typeface="Calibri"/>
              </a:rPr>
              <a:t>SSHRC Doctoral Fellowships</a:t>
            </a:r>
          </a:p>
          <a:p>
            <a:r>
              <a:rPr lang="en-US">
                <a:cs typeface="Calibri"/>
              </a:rPr>
              <a:t>… we've also included a link to the SSHRC Doctoral Fellowship webpage where you can find full details on this scholarship</a:t>
            </a:r>
          </a:p>
        </p:txBody>
      </p:sp>
      <p:sp>
        <p:nvSpPr>
          <p:cNvPr id="4" name="Slide Number Placeholder 3"/>
          <p:cNvSpPr>
            <a:spLocks noGrp="1"/>
          </p:cNvSpPr>
          <p:nvPr>
            <p:ph type="sldNum" sz="quarter" idx="5"/>
          </p:nvPr>
        </p:nvSpPr>
        <p:spPr/>
        <p:txBody>
          <a:bodyPr/>
          <a:lstStyle/>
          <a:p>
            <a:fld id="{A9EDF92A-2CA4-4477-AED1-2CBB859060FA}" type="slidenum">
              <a:rPr lang="en-US" smtClean="0"/>
              <a:t>7</a:t>
            </a:fld>
            <a:endParaRPr lang="en-US"/>
          </a:p>
        </p:txBody>
      </p:sp>
    </p:spTree>
    <p:extLst>
      <p:ext uri="{BB962C8B-B14F-4D97-AF65-F5344CB8AC3E}">
        <p14:creationId xmlns:p14="http://schemas.microsoft.com/office/powerpoint/2010/main" val="1772906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for both the CV section and the Application Form section, please preview the PDF. Once you’ve previewed both and are 100% sure you are ready to submit, verify everything and then submit your application. </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77</a:t>
            </a:fld>
            <a:endParaRPr lang="en-US"/>
          </a:p>
        </p:txBody>
      </p:sp>
    </p:spTree>
    <p:extLst>
      <p:ext uri="{BB962C8B-B14F-4D97-AF65-F5344CB8AC3E}">
        <p14:creationId xmlns:p14="http://schemas.microsoft.com/office/powerpoint/2010/main" val="45705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78</a:t>
            </a:fld>
            <a:endParaRPr lang="en-US"/>
          </a:p>
        </p:txBody>
      </p:sp>
    </p:spTree>
    <p:extLst>
      <p:ext uri="{BB962C8B-B14F-4D97-AF65-F5344CB8AC3E}">
        <p14:creationId xmlns:p14="http://schemas.microsoft.com/office/powerpoint/2010/main" val="817165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into the actual application itself, here are some recent statistics for U of T. Read last year’s details…</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82</a:t>
            </a:fld>
            <a:endParaRPr lang="en-US"/>
          </a:p>
        </p:txBody>
      </p:sp>
    </p:spTree>
    <p:extLst>
      <p:ext uri="{BB962C8B-B14F-4D97-AF65-F5344CB8AC3E}">
        <p14:creationId xmlns:p14="http://schemas.microsoft.com/office/powerpoint/2010/main" val="3722387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national statistics now. You can see what the success rate is for all applicants forwarded to SSHRC across Canada. The success rate hovers around early to mid-40%.</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83</a:t>
            </a:fld>
            <a:endParaRPr lang="en-US"/>
          </a:p>
        </p:txBody>
      </p:sp>
    </p:spTree>
    <p:extLst>
      <p:ext uri="{BB962C8B-B14F-4D97-AF65-F5344CB8AC3E}">
        <p14:creationId xmlns:p14="http://schemas.microsoft.com/office/powerpoint/2010/main" val="3995210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also let me know if you’re submitting LOA paperwork for a CIHR CGS D recipient, as I will need that notice in order to ensure that parental leave supplements are set up on ROSI.)</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86</a:t>
            </a:fld>
            <a:endParaRPr lang="en-US"/>
          </a:p>
        </p:txBody>
      </p:sp>
    </p:spTree>
    <p:extLst>
      <p:ext uri="{BB962C8B-B14F-4D97-AF65-F5344CB8AC3E}">
        <p14:creationId xmlns:p14="http://schemas.microsoft.com/office/powerpoint/2010/main" val="394932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87</a:t>
            </a:fld>
            <a:endParaRPr lang="en-US"/>
          </a:p>
        </p:txBody>
      </p:sp>
    </p:spTree>
    <p:extLst>
      <p:ext uri="{BB962C8B-B14F-4D97-AF65-F5344CB8AC3E}">
        <p14:creationId xmlns:p14="http://schemas.microsoft.com/office/powerpoint/2010/main" val="34485229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first 2, </a:t>
            </a:r>
          </a:p>
          <a:p>
            <a:r>
              <a:rPr lang="en-US"/>
              <a:t>You want to limit your academic achievements to university-level achievements </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88</a:t>
            </a:fld>
            <a:endParaRPr lang="en-US"/>
          </a:p>
        </p:txBody>
      </p:sp>
    </p:spTree>
    <p:extLst>
      <p:ext uri="{BB962C8B-B14F-4D97-AF65-F5344CB8AC3E}">
        <p14:creationId xmlns:p14="http://schemas.microsoft.com/office/powerpoint/2010/main" val="24784391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89</a:t>
            </a:fld>
            <a:endParaRPr lang="en-US"/>
          </a:p>
        </p:txBody>
      </p:sp>
    </p:spTree>
    <p:extLst>
      <p:ext uri="{BB962C8B-B14F-4D97-AF65-F5344CB8AC3E}">
        <p14:creationId xmlns:p14="http://schemas.microsoft.com/office/powerpoint/2010/main" val="3335541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 POINT, ‘and you really want to emphasize and highlight the important and significance of your work…</a:t>
            </a:r>
          </a:p>
        </p:txBody>
      </p:sp>
      <p:sp>
        <p:nvSpPr>
          <p:cNvPr id="4" name="Slide Number Placeholder 3"/>
          <p:cNvSpPr>
            <a:spLocks noGrp="1"/>
          </p:cNvSpPr>
          <p:nvPr>
            <p:ph type="sldNum" sz="quarter" idx="10"/>
          </p:nvPr>
        </p:nvSpPr>
        <p:spPr/>
        <p:txBody>
          <a:bodyPr/>
          <a:lstStyle/>
          <a:p>
            <a:fld id="{226AC8BC-6056-438A-9E50-B288D30F4DBB}" type="slidenum">
              <a:rPr lang="en-CA" smtClean="0"/>
              <a:pPr/>
              <a:t>90</a:t>
            </a:fld>
            <a:endParaRPr lang="en-CA"/>
          </a:p>
        </p:txBody>
      </p:sp>
    </p:spTree>
    <p:extLst>
      <p:ext uri="{BB962C8B-B14F-4D97-AF65-F5344CB8AC3E}">
        <p14:creationId xmlns:p14="http://schemas.microsoft.com/office/powerpoint/2010/main" val="26291020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all for attending! We will now move onto the Q&amp;A portion of today’s session. So, if you have any questions, please feel free to enter them into the chat and we will address them in the order they come in. Fong, are there are any questions already in the chat that we should go back to?</a:t>
            </a:r>
            <a:endParaRPr lang="en-CA"/>
          </a:p>
        </p:txBody>
      </p:sp>
      <p:sp>
        <p:nvSpPr>
          <p:cNvPr id="4" name="Slide Number Placeholder 3"/>
          <p:cNvSpPr>
            <a:spLocks noGrp="1"/>
          </p:cNvSpPr>
          <p:nvPr>
            <p:ph type="sldNum" sz="quarter" idx="5"/>
          </p:nvPr>
        </p:nvSpPr>
        <p:spPr/>
        <p:txBody>
          <a:bodyPr/>
          <a:lstStyle/>
          <a:p>
            <a:fld id="{A9EDF92A-2CA4-4477-AED1-2CBB859060FA}" type="slidenum">
              <a:rPr lang="en-US" smtClean="0"/>
              <a:t>91</a:t>
            </a:fld>
            <a:endParaRPr lang="en-US"/>
          </a:p>
        </p:txBody>
      </p:sp>
    </p:spTree>
    <p:extLst>
      <p:ext uri="{BB962C8B-B14F-4D97-AF65-F5344CB8AC3E}">
        <p14:creationId xmlns:p14="http://schemas.microsoft.com/office/powerpoint/2010/main" val="151989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you're not sure whether your research falls under SSHRC or one of the other agencies, please go to the links provided to review the </a:t>
            </a:r>
            <a:r>
              <a:rPr lang="en-US" err="1"/>
              <a:t>inforamtion</a:t>
            </a:r>
            <a:r>
              <a:rPr lang="en-US"/>
              <a:t>. We recommend that applicants review these sites before they decide which agency to apply to. </a:t>
            </a:r>
          </a:p>
        </p:txBody>
      </p:sp>
      <p:sp>
        <p:nvSpPr>
          <p:cNvPr id="4" name="Slide Number Placeholder 3"/>
          <p:cNvSpPr>
            <a:spLocks noGrp="1"/>
          </p:cNvSpPr>
          <p:nvPr>
            <p:ph type="sldNum" sz="quarter" idx="5"/>
          </p:nvPr>
        </p:nvSpPr>
        <p:spPr/>
        <p:txBody>
          <a:bodyPr/>
          <a:lstStyle/>
          <a:p>
            <a:fld id="{A9EDF92A-2CA4-4477-AED1-2CBB859060FA}" type="slidenum">
              <a:rPr lang="en-US" smtClean="0"/>
              <a:t>8</a:t>
            </a:fld>
            <a:endParaRPr lang="en-US"/>
          </a:p>
        </p:txBody>
      </p:sp>
    </p:spTree>
    <p:extLst>
      <p:ext uri="{BB962C8B-B14F-4D97-AF65-F5344CB8AC3E}">
        <p14:creationId xmlns:p14="http://schemas.microsoft.com/office/powerpoint/2010/main" val="170238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SSHRC will give advice on where they think the research falls based on a one-page summary that an applicant submits, but their ruling is not set in stone. As the application itself asks for a two-page research proposal and the ruling SSHRC may give is based on a one-page summary, SSHRC may later determine that the research doesn’t fall under SSHRC, so it is important that if you receive a ruling/email confirmation from SSHRC, you include it with your application submission.</a:t>
            </a:r>
          </a:p>
          <a:p>
            <a:endParaRPr lang="en-US" dirty="0">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9</a:t>
            </a:fld>
            <a:endParaRPr lang="en-US"/>
          </a:p>
        </p:txBody>
      </p:sp>
    </p:spTree>
    <p:extLst>
      <p:ext uri="{BB962C8B-B14F-4D97-AF65-F5344CB8AC3E}">
        <p14:creationId xmlns:p14="http://schemas.microsoft.com/office/powerpoint/2010/main" val="190561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a screenshot of what you will see on the SSHRC website under Subject Matter Eligibility.</a:t>
            </a:r>
          </a:p>
        </p:txBody>
      </p:sp>
      <p:sp>
        <p:nvSpPr>
          <p:cNvPr id="4" name="Slide Number Placeholder 3"/>
          <p:cNvSpPr>
            <a:spLocks noGrp="1"/>
          </p:cNvSpPr>
          <p:nvPr>
            <p:ph type="sldNum" sz="quarter" idx="5"/>
          </p:nvPr>
        </p:nvSpPr>
        <p:spPr/>
        <p:txBody>
          <a:bodyPr/>
          <a:lstStyle/>
          <a:p>
            <a:fld id="{A9EDF92A-2CA4-4477-AED1-2CBB859060FA}" type="slidenum">
              <a:rPr lang="en-US" smtClean="0"/>
              <a:t>11</a:t>
            </a:fld>
            <a:endParaRPr lang="en-US"/>
          </a:p>
        </p:txBody>
      </p:sp>
    </p:spTree>
    <p:extLst>
      <p:ext uri="{BB962C8B-B14F-4D97-AF65-F5344CB8AC3E}">
        <p14:creationId xmlns:p14="http://schemas.microsoft.com/office/powerpoint/2010/main" val="2499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9EDF92A-2CA4-4477-AED1-2CBB859060FA}" type="slidenum">
              <a:rPr lang="en-US" smtClean="0"/>
              <a:t>12</a:t>
            </a:fld>
            <a:endParaRPr lang="en-US"/>
          </a:p>
        </p:txBody>
      </p:sp>
    </p:spTree>
    <p:extLst>
      <p:ext uri="{BB962C8B-B14F-4D97-AF65-F5344CB8AC3E}">
        <p14:creationId xmlns:p14="http://schemas.microsoft.com/office/powerpoint/2010/main" val="2813415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422226" y="1371600"/>
            <a:ext cx="6394210" cy="1019390"/>
          </a:xfrm>
        </p:spPr>
        <p:txBody>
          <a:bodyPr>
            <a:normAutofit/>
          </a:bodyPr>
          <a:lstStyle>
            <a:lvl1pPr marL="0" indent="0" algn="l">
              <a:buNone/>
              <a:defRPr sz="1600" b="1" cap="all" baseline="0">
                <a:solidFill>
                  <a:schemeClr val="accent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p:cNvSpPr>
            <a:spLocks noGrp="1"/>
          </p:cNvSpPr>
          <p:nvPr>
            <p:ph type="title"/>
          </p:nvPr>
        </p:nvSpPr>
        <p:spPr>
          <a:xfrm>
            <a:off x="422226" y="305135"/>
            <a:ext cx="6394210" cy="879853"/>
          </a:xfrm>
        </p:spPr>
        <p:txBody>
          <a:bodyPr/>
          <a:lstStyle>
            <a:lvl1pPr>
              <a:defRPr b="1">
                <a:latin typeface="Arial Narrow" panose="020B0606020202030204" pitchFamily="34" charset="0"/>
              </a:defRPr>
            </a:lvl1pPr>
          </a:lstStyle>
          <a:p>
            <a:r>
              <a:rPr lang="en-US"/>
              <a:t>Click to edit Master title style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691" y="5515429"/>
            <a:ext cx="2799286" cy="731520"/>
          </a:xfrm>
          <a:prstGeom prst="rect">
            <a:avLst/>
          </a:prstGeom>
        </p:spPr>
      </p:pic>
      <p:sp>
        <p:nvSpPr>
          <p:cNvPr id="20" name="Date Placeholder 7"/>
          <p:cNvSpPr>
            <a:spLocks noGrp="1"/>
          </p:cNvSpPr>
          <p:nvPr>
            <p:ph type="dt" sz="half" idx="10"/>
          </p:nvPr>
        </p:nvSpPr>
        <p:spPr>
          <a:xfrm>
            <a:off x="9260635" y="6319026"/>
            <a:ext cx="1248747" cy="365125"/>
          </a:xfrm>
          <a:prstGeom prst="rect">
            <a:avLst/>
          </a:prstGeom>
        </p:spPr>
        <p:txBody>
          <a:bodyPr/>
          <a:lstStyle/>
          <a:p>
            <a:fld id="{AE988676-7DEC-4C67-8EE4-70BF82C98175}" type="datetime1">
              <a:rPr lang="en-US" smtClean="0"/>
              <a:t>8/30/2023</a:t>
            </a:fld>
            <a:endParaRPr lang="en-US"/>
          </a:p>
        </p:txBody>
      </p:sp>
      <p:sp>
        <p:nvSpPr>
          <p:cNvPr id="21" name="Footer Placeholder 10"/>
          <p:cNvSpPr>
            <a:spLocks noGrp="1"/>
          </p:cNvSpPr>
          <p:nvPr>
            <p:ph type="ftr" sz="quarter" idx="11"/>
          </p:nvPr>
        </p:nvSpPr>
        <p:spPr>
          <a:xfrm>
            <a:off x="3794449" y="6319026"/>
            <a:ext cx="4603102" cy="365125"/>
          </a:xfrm>
        </p:spPr>
        <p:txBody>
          <a:bodyPr/>
          <a:lstStyle>
            <a:lvl1pPr>
              <a:defRPr>
                <a:latin typeface="Arial Narrow" panose="020B0606020202030204" pitchFamily="34" charset="0"/>
              </a:defRPr>
            </a:lvl1pPr>
          </a:lstStyle>
          <a:p>
            <a:endParaRPr lang="en-US"/>
          </a:p>
        </p:txBody>
      </p:sp>
      <p:sp>
        <p:nvSpPr>
          <p:cNvPr id="22" name="Slide Number Placeholder 11"/>
          <p:cNvSpPr>
            <a:spLocks noGrp="1"/>
          </p:cNvSpPr>
          <p:nvPr>
            <p:ph type="sldNum" sz="quarter" idx="12"/>
          </p:nvPr>
        </p:nvSpPr>
        <p:spPr>
          <a:xfrm>
            <a:off x="8610601" y="6319026"/>
            <a:ext cx="436984" cy="365125"/>
          </a:xfrm>
        </p:spPr>
        <p:txBody>
          <a:bodyPr/>
          <a:lstStyle/>
          <a:p>
            <a:fld id="{E95093C1-3A22-4FD3-9A2D-0EF7936C6C71}" type="slidenum">
              <a:rPr lang="en-US" smtClean="0"/>
              <a:pPr/>
              <a:t>‹#›</a:t>
            </a:fld>
            <a:endParaRPr lang="en-US"/>
          </a:p>
        </p:txBody>
      </p:sp>
    </p:spTree>
    <p:extLst>
      <p:ext uri="{BB962C8B-B14F-4D97-AF65-F5344CB8AC3E}">
        <p14:creationId xmlns:p14="http://schemas.microsoft.com/office/powerpoint/2010/main" val="3997009744"/>
      </p:ext>
    </p:extLst>
  </p:cSld>
  <p:clrMapOvr>
    <a:masterClrMapping/>
  </p:clrMapOvr>
  <p:extLst>
    <p:ext uri="{DCECCB84-F9BA-43D5-87BE-67443E8EF086}">
      <p15:sldGuideLst xmlns:p15="http://schemas.microsoft.com/office/powerpoint/2012/main">
        <p15:guide id="2" pos="7080" userDrawn="1">
          <p15:clr>
            <a:srgbClr val="FBAE40"/>
          </p15:clr>
        </p15:guide>
        <p15:guide id="3" orient="horz" pos="15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s with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81399" y="1470215"/>
            <a:ext cx="6351072" cy="2097819"/>
          </a:xfrm>
        </p:spPr>
        <p:txBody>
          <a:bodyPr/>
          <a:lstStyle>
            <a:lvl1pPr marL="0" indent="0">
              <a:buNone/>
              <a:defRPr b="1">
                <a:latin typeface="Arial Narrow" panose="020B0606020202030204" pitchFamily="34" charset="0"/>
              </a:defRPr>
            </a:lvl1pPr>
            <a:lvl2pPr marL="0" indent="0">
              <a:buNone/>
              <a:defRPr>
                <a:solidFill>
                  <a:schemeClr val="tx2"/>
                </a:solidFill>
                <a:latin typeface="Arial Narrow" panose="020B0606020202030204" pitchFamily="34" charset="0"/>
              </a:defRPr>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3581399" y="3787687"/>
            <a:ext cx="6351072" cy="2098199"/>
          </a:xfrm>
        </p:spPr>
        <p:txBody>
          <a:bodyPr/>
          <a:lstStyle>
            <a:lvl1pPr marL="0" indent="0">
              <a:buNone/>
              <a:defRPr b="1">
                <a:latin typeface="Arial Narrow" panose="020B0606020202030204" pitchFamily="34" charset="0"/>
              </a:defRPr>
            </a:lvl1pPr>
            <a:lvl2pPr marL="0" indent="0">
              <a:buNone/>
              <a:defRPr>
                <a:solidFill>
                  <a:schemeClr val="tx2"/>
                </a:solidFill>
                <a:latin typeface="Arial Narrow" panose="020B0606020202030204" pitchFamily="34" charset="0"/>
              </a:defRPr>
            </a:lvl2pPr>
          </a:lstStyle>
          <a:p>
            <a:pPr lvl="0"/>
            <a:r>
              <a:rPr lang="en-US"/>
              <a:t>Click to edit Master text styles</a:t>
            </a:r>
          </a:p>
          <a:p>
            <a:pPr lvl="1"/>
            <a:r>
              <a:rPr lang="en-US"/>
              <a:t>Second level</a:t>
            </a:r>
          </a:p>
        </p:txBody>
      </p:sp>
      <p:sp>
        <p:nvSpPr>
          <p:cNvPr id="6" name="Footer Placeholder 5"/>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7" name="Slide Number Placeholder 6"/>
          <p:cNvSpPr>
            <a:spLocks noGrp="1"/>
          </p:cNvSpPr>
          <p:nvPr>
            <p:ph type="sldNum" sz="quarter" idx="12"/>
          </p:nvPr>
        </p:nvSpPr>
        <p:spPr/>
        <p:txBody>
          <a:bodyPr/>
          <a:lstStyle/>
          <a:p>
            <a:fld id="{E95093C1-3A22-4FD3-9A2D-0EF7936C6C71}" type="slidenum">
              <a:rPr lang="en-US" smtClean="0"/>
              <a:t>‹#›</a:t>
            </a:fld>
            <a:endParaRPr lang="en-US"/>
          </a:p>
        </p:txBody>
      </p:sp>
      <p:sp>
        <p:nvSpPr>
          <p:cNvPr id="9" name="Picture Placeholder 8"/>
          <p:cNvSpPr>
            <a:spLocks noGrp="1"/>
          </p:cNvSpPr>
          <p:nvPr>
            <p:ph type="pic" sz="quarter" idx="13"/>
          </p:nvPr>
        </p:nvSpPr>
        <p:spPr>
          <a:xfrm>
            <a:off x="422275" y="1469573"/>
            <a:ext cx="3002243" cy="2099109"/>
          </a:xfrm>
        </p:spPr>
        <p:txBody>
          <a:bodyPr/>
          <a:lstStyle/>
          <a:p>
            <a:endParaRPr lang="en-US"/>
          </a:p>
        </p:txBody>
      </p:sp>
      <p:sp>
        <p:nvSpPr>
          <p:cNvPr id="10" name="Picture Placeholder 8"/>
          <p:cNvSpPr>
            <a:spLocks noGrp="1"/>
          </p:cNvSpPr>
          <p:nvPr>
            <p:ph type="pic" sz="quarter" idx="14"/>
          </p:nvPr>
        </p:nvSpPr>
        <p:spPr>
          <a:xfrm>
            <a:off x="422275" y="3787687"/>
            <a:ext cx="3002243" cy="2099109"/>
          </a:xfrm>
        </p:spPr>
        <p:txBody>
          <a:bodyPr/>
          <a:lstStyle/>
          <a:p>
            <a:endParaRPr lang="en-US"/>
          </a:p>
        </p:txBody>
      </p:sp>
      <p:sp>
        <p:nvSpPr>
          <p:cNvPr id="8" name="Title 7"/>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p>
        </p:txBody>
      </p:sp>
    </p:spTree>
    <p:extLst>
      <p:ext uri="{BB962C8B-B14F-4D97-AF65-F5344CB8AC3E}">
        <p14:creationId xmlns:p14="http://schemas.microsoft.com/office/powerpoint/2010/main" val="27253790"/>
      </p:ext>
    </p:extLst>
  </p:cSld>
  <p:clrMapOvr>
    <a:masterClrMapping/>
  </p:clrMapOvr>
  <p:extLst>
    <p:ext uri="{DCECCB84-F9BA-43D5-87BE-67443E8EF086}">
      <p15:sldGuideLst xmlns:p15="http://schemas.microsoft.com/office/powerpoint/2012/main">
        <p15:guide id="1" orient="horz" pos="3792" userDrawn="1">
          <p15:clr>
            <a:srgbClr val="FBAE40"/>
          </p15:clr>
        </p15:guide>
        <p15:guide id="2" pos="72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224" y="1452286"/>
            <a:ext cx="4647692" cy="454729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84779" y="1452286"/>
            <a:ext cx="4647692" cy="454729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7" name="Slide Number Placeholder 6"/>
          <p:cNvSpPr>
            <a:spLocks noGrp="1"/>
          </p:cNvSpPr>
          <p:nvPr>
            <p:ph type="sldNum" sz="quarter" idx="12"/>
          </p:nvPr>
        </p:nvSpPr>
        <p:spPr/>
        <p:txBody>
          <a:bodyPr/>
          <a:lstStyle/>
          <a:p>
            <a:fld id="{E95093C1-3A22-4FD3-9A2D-0EF7936C6C71}" type="slidenum">
              <a:rPr lang="en-US" smtClean="0"/>
              <a:t>‹#›</a:t>
            </a:fld>
            <a:endParaRPr lang="en-US"/>
          </a:p>
        </p:txBody>
      </p:sp>
      <p:sp>
        <p:nvSpPr>
          <p:cNvPr id="8" name="Title 7"/>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p>
        </p:txBody>
      </p:sp>
    </p:spTree>
    <p:extLst>
      <p:ext uri="{BB962C8B-B14F-4D97-AF65-F5344CB8AC3E}">
        <p14:creationId xmlns:p14="http://schemas.microsoft.com/office/powerpoint/2010/main" val="3082231013"/>
      </p:ext>
    </p:extLst>
  </p:cSld>
  <p:clrMapOvr>
    <a:masterClrMapping/>
  </p:clrMapOvr>
  <p:extLst>
    <p:ext uri="{DCECCB84-F9BA-43D5-87BE-67443E8EF086}">
      <p15:sldGuideLst xmlns:p15="http://schemas.microsoft.com/office/powerpoint/2012/main">
        <p15:guide id="1" pos="7224" userDrawn="1">
          <p15:clr>
            <a:srgbClr val="FBAE40"/>
          </p15:clr>
        </p15:guide>
        <p15:guide id="2" orient="horz"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2225" y="1371600"/>
            <a:ext cx="4666045" cy="420624"/>
          </a:xfrm>
        </p:spPr>
        <p:txBody>
          <a:bodyPr anchor="ctr">
            <a:normAutofit/>
          </a:bodyPr>
          <a:lstStyle>
            <a:lvl1pPr marL="0" indent="0">
              <a:buNone/>
              <a:defRPr sz="2000" b="1" cap="all" baseline="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a:t>
            </a:r>
          </a:p>
        </p:txBody>
      </p:sp>
      <p:sp>
        <p:nvSpPr>
          <p:cNvPr id="4" name="Content Placeholder 3"/>
          <p:cNvSpPr>
            <a:spLocks noGrp="1"/>
          </p:cNvSpPr>
          <p:nvPr>
            <p:ph sz="half" idx="2"/>
          </p:nvPr>
        </p:nvSpPr>
        <p:spPr>
          <a:xfrm>
            <a:off x="422225" y="1978836"/>
            <a:ext cx="4666045" cy="403007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66425" y="1371600"/>
            <a:ext cx="4666045" cy="420624"/>
          </a:xfrm>
        </p:spPr>
        <p:txBody>
          <a:bodyPr anchor="ctr">
            <a:normAutofit/>
          </a:bodyPr>
          <a:lstStyle>
            <a:lvl1pPr marL="0" indent="0">
              <a:buNone/>
              <a:defRPr sz="2000" b="1" cap="all" baseline="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a:t>
            </a:r>
          </a:p>
        </p:txBody>
      </p:sp>
      <p:sp>
        <p:nvSpPr>
          <p:cNvPr id="6" name="Content Placeholder 5"/>
          <p:cNvSpPr>
            <a:spLocks noGrp="1"/>
          </p:cNvSpPr>
          <p:nvPr>
            <p:ph sz="quarter" idx="4"/>
          </p:nvPr>
        </p:nvSpPr>
        <p:spPr>
          <a:xfrm>
            <a:off x="5266425" y="1978836"/>
            <a:ext cx="4666045" cy="403007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9" name="Slide Number Placeholder 8"/>
          <p:cNvSpPr>
            <a:spLocks noGrp="1"/>
          </p:cNvSpPr>
          <p:nvPr>
            <p:ph type="sldNum" sz="quarter" idx="12"/>
          </p:nvPr>
        </p:nvSpPr>
        <p:spPr/>
        <p:txBody>
          <a:bodyPr/>
          <a:lstStyle/>
          <a:p>
            <a:fld id="{E95093C1-3A22-4FD3-9A2D-0EF7936C6C71}" type="slidenum">
              <a:rPr lang="en-US" smtClean="0"/>
              <a:t>‹#›</a:t>
            </a:fld>
            <a:endParaRPr lang="en-US"/>
          </a:p>
        </p:txBody>
      </p:sp>
      <p:sp>
        <p:nvSpPr>
          <p:cNvPr id="10" name="Title 9"/>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p>
        </p:txBody>
      </p:sp>
    </p:spTree>
    <p:extLst>
      <p:ext uri="{BB962C8B-B14F-4D97-AF65-F5344CB8AC3E}">
        <p14:creationId xmlns:p14="http://schemas.microsoft.com/office/powerpoint/2010/main" val="1006705162"/>
      </p:ext>
    </p:extLst>
  </p:cSld>
  <p:clrMapOvr>
    <a:masterClrMapping/>
  </p:clrMapOvr>
  <p:extLst>
    <p:ext uri="{DCECCB84-F9BA-43D5-87BE-67443E8EF086}">
      <p15:sldGuideLst xmlns:p15="http://schemas.microsoft.com/office/powerpoint/2012/main">
        <p15:guide id="1" pos="7224" userDrawn="1">
          <p15:clr>
            <a:srgbClr val="FBAE40"/>
          </p15:clr>
        </p15:guide>
        <p15:guide id="2" orient="horz" pos="37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5" name="Slide Number Placeholder 4"/>
          <p:cNvSpPr>
            <a:spLocks noGrp="1"/>
          </p:cNvSpPr>
          <p:nvPr>
            <p:ph type="sldNum" sz="quarter" idx="12"/>
          </p:nvPr>
        </p:nvSpPr>
        <p:spPr/>
        <p:txBody>
          <a:bodyPr/>
          <a:lstStyle/>
          <a:p>
            <a:fld id="{E95093C1-3A22-4FD3-9A2D-0EF7936C6C71}" type="slidenum">
              <a:rPr lang="en-US" smtClean="0"/>
              <a:t>‹#›</a:t>
            </a:fld>
            <a:endParaRPr lang="en-US"/>
          </a:p>
        </p:txBody>
      </p:sp>
    </p:spTree>
    <p:extLst>
      <p:ext uri="{BB962C8B-B14F-4D97-AF65-F5344CB8AC3E}">
        <p14:creationId xmlns:p14="http://schemas.microsoft.com/office/powerpoint/2010/main" val="1189879260"/>
      </p:ext>
    </p:extLst>
  </p:cSld>
  <p:clrMapOvr>
    <a:masterClrMapping/>
  </p:clrMapOvr>
  <p:extLst>
    <p:ext uri="{DCECCB84-F9BA-43D5-87BE-67443E8EF086}">
      <p15:sldGuideLst xmlns:p15="http://schemas.microsoft.com/office/powerpoint/2012/main">
        <p15:guide id="1" pos="7224" userDrawn="1">
          <p15:clr>
            <a:srgbClr val="FBAE40"/>
          </p15:clr>
        </p15:guide>
        <p15:guide id="2" orient="horz" pos="37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4" name="Slide Number Placeholder 3"/>
          <p:cNvSpPr>
            <a:spLocks noGrp="1"/>
          </p:cNvSpPr>
          <p:nvPr>
            <p:ph type="sldNum" sz="quarter" idx="12"/>
          </p:nvPr>
        </p:nvSpPr>
        <p:spPr/>
        <p:txBody>
          <a:bodyPr/>
          <a:lstStyle/>
          <a:p>
            <a:fld id="{E95093C1-3A22-4FD3-9A2D-0EF7936C6C71}" type="slidenum">
              <a:rPr lang="en-US" smtClean="0"/>
              <a:t>‹#›</a:t>
            </a:fld>
            <a:endParaRPr lang="en-US"/>
          </a:p>
        </p:txBody>
      </p:sp>
    </p:spTree>
    <p:extLst>
      <p:ext uri="{BB962C8B-B14F-4D97-AF65-F5344CB8AC3E}">
        <p14:creationId xmlns:p14="http://schemas.microsoft.com/office/powerpoint/2010/main" val="3530906130"/>
      </p:ext>
    </p:extLst>
  </p:cSld>
  <p:clrMapOvr>
    <a:masterClrMapping/>
  </p:clrMapOvr>
  <p:extLst>
    <p:ext uri="{DCECCB84-F9BA-43D5-87BE-67443E8EF086}">
      <p15:sldGuideLst xmlns:p15="http://schemas.microsoft.com/office/powerpoint/2012/main">
        <p15:guide id="1" pos="7224" userDrawn="1">
          <p15:clr>
            <a:srgbClr val="FBAE40"/>
          </p15:clr>
        </p15:guide>
        <p15:guide id="2" orient="horz" pos="37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bwMode="gray">
          <a:xfrm>
            <a:off x="422226" y="1371600"/>
            <a:ext cx="9144000" cy="1019390"/>
          </a:xfrm>
        </p:spPr>
        <p:txBody>
          <a:bodyPr>
            <a:normAutofit/>
          </a:bodyPr>
          <a:lstStyle>
            <a:lvl1pPr marL="0" indent="0" algn="l">
              <a:buNone/>
              <a:defRPr sz="1600" b="1" cap="all" baseline="0">
                <a:solidFill>
                  <a:schemeClr val="accent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693" y="5646981"/>
            <a:ext cx="2799286" cy="731520"/>
          </a:xfrm>
          <a:prstGeom prst="rect">
            <a:avLst/>
          </a:prstGeom>
        </p:spPr>
      </p:pic>
      <p:sp>
        <p:nvSpPr>
          <p:cNvPr id="2" name="Title 1"/>
          <p:cNvSpPr>
            <a:spLocks noGrp="1"/>
          </p:cNvSpPr>
          <p:nvPr>
            <p:ph type="title"/>
          </p:nvPr>
        </p:nvSpPr>
        <p:spPr>
          <a:xfrm>
            <a:off x="422226" y="305135"/>
            <a:ext cx="9144000" cy="879853"/>
          </a:xfrm>
        </p:spPr>
        <p:txBody>
          <a:bodyPr/>
          <a:lstStyle>
            <a:lvl1pPr>
              <a:defRPr b="1">
                <a:latin typeface="Arial Narrow" panose="020B0606020202030204" pitchFamily="34" charset="0"/>
              </a:defRPr>
            </a:lvl1pPr>
          </a:lstStyle>
          <a:p>
            <a:r>
              <a:rPr lang="en-US"/>
              <a:t>Click to edit Master title style</a:t>
            </a:r>
          </a:p>
        </p:txBody>
      </p:sp>
      <p:sp>
        <p:nvSpPr>
          <p:cNvPr id="11" name="Footer Placeholder 10"/>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12" name="Slide Number Placeholder 11"/>
          <p:cNvSpPr>
            <a:spLocks noGrp="1"/>
          </p:cNvSpPr>
          <p:nvPr>
            <p:ph type="sldNum" sz="quarter" idx="12"/>
          </p:nvPr>
        </p:nvSpPr>
        <p:spPr>
          <a:xfrm>
            <a:off x="8610601" y="6319026"/>
            <a:ext cx="436984" cy="365125"/>
          </a:xfrm>
        </p:spPr>
        <p:txBody>
          <a:bodyPr/>
          <a:lstStyle/>
          <a:p>
            <a:fld id="{E95093C1-3A22-4FD3-9A2D-0EF7936C6C71}" type="slidenum">
              <a:rPr lang="en-US" smtClean="0"/>
              <a:pPr/>
              <a:t>‹#›</a:t>
            </a:fld>
            <a:endParaRPr lang="en-US"/>
          </a:p>
        </p:txBody>
      </p:sp>
    </p:spTree>
    <p:extLst>
      <p:ext uri="{BB962C8B-B14F-4D97-AF65-F5344CB8AC3E}">
        <p14:creationId xmlns:p14="http://schemas.microsoft.com/office/powerpoint/2010/main" val="321656284"/>
      </p:ext>
    </p:extLst>
  </p:cSld>
  <p:clrMapOvr>
    <a:masterClrMapping/>
  </p:clrMapOvr>
  <p:extLst>
    <p:ext uri="{DCECCB84-F9BA-43D5-87BE-67443E8EF086}">
      <p15:sldGuideLst xmlns:p15="http://schemas.microsoft.com/office/powerpoint/2012/main">
        <p15:guide id="1" orient="horz" pos="1512" userDrawn="1">
          <p15:clr>
            <a:srgbClr val="FBAE40"/>
          </p15:clr>
        </p15:guide>
        <p15:guide id="2" pos="7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Option 3">
    <p:spTree>
      <p:nvGrpSpPr>
        <p:cNvPr id="1" name=""/>
        <p:cNvGrpSpPr/>
        <p:nvPr/>
      </p:nvGrpSpPr>
      <p:grpSpPr>
        <a:xfrm>
          <a:off x="0" y="0"/>
          <a:ext cx="0" cy="0"/>
          <a:chOff x="0" y="0"/>
          <a:chExt cx="0" cy="0"/>
        </a:xfrm>
      </p:grpSpPr>
      <p:sp>
        <p:nvSpPr>
          <p:cNvPr id="2" name="Title 1"/>
          <p:cNvSpPr>
            <a:spLocks noGrp="1"/>
          </p:cNvSpPr>
          <p:nvPr>
            <p:ph type="title"/>
          </p:nvPr>
        </p:nvSpPr>
        <p:spPr>
          <a:xfrm>
            <a:off x="594106" y="1024128"/>
            <a:ext cx="7104916" cy="1124331"/>
          </a:xfrm>
        </p:spPr>
        <p:txBody>
          <a:bodyPr anchor="b">
            <a:normAutofit/>
          </a:bodyPr>
          <a:lstStyle>
            <a:lvl1pPr>
              <a:defRPr sz="2800">
                <a:latin typeface="Arial Narrow" panose="020B0606020202030204" pitchFamily="34" charset="0"/>
              </a:defRPr>
            </a:lvl1pPr>
          </a:lstStyle>
          <a:p>
            <a:r>
              <a:rPr lang="en-US"/>
              <a:t>Click to edit Master title style</a:t>
            </a:r>
          </a:p>
        </p:txBody>
      </p:sp>
      <p:sp>
        <p:nvSpPr>
          <p:cNvPr id="3" name="Text Placeholder 2"/>
          <p:cNvSpPr>
            <a:spLocks noGrp="1"/>
          </p:cNvSpPr>
          <p:nvPr>
            <p:ph type="body" idx="1"/>
          </p:nvPr>
        </p:nvSpPr>
        <p:spPr bwMode="gray">
          <a:xfrm>
            <a:off x="594106" y="2532601"/>
            <a:ext cx="7104916" cy="3572363"/>
          </a:xfrm>
        </p:spPr>
        <p:txBody>
          <a:bodyPr>
            <a:normAutofit/>
          </a:bodyPr>
          <a:lstStyle>
            <a:lvl1pPr marL="0" indent="0">
              <a:lnSpc>
                <a:spcPct val="70000"/>
              </a:lnSpc>
              <a:buNone/>
              <a:defRPr sz="4400" b="1" cap="all" baseline="0">
                <a:solidFill>
                  <a:schemeClr val="tx2"/>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6" name="Slide Number Placeholder 5"/>
          <p:cNvSpPr>
            <a:spLocks noGrp="1"/>
          </p:cNvSpPr>
          <p:nvPr>
            <p:ph type="sldNum" sz="quarter" idx="12"/>
          </p:nvPr>
        </p:nvSpPr>
        <p:spPr/>
        <p:txBody>
          <a:bodyPr/>
          <a:lstStyle/>
          <a:p>
            <a:fld id="{E95093C1-3A22-4FD3-9A2D-0EF7936C6C71}"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693" y="6042773"/>
            <a:ext cx="2799286" cy="731520"/>
          </a:xfrm>
          <a:prstGeom prst="rect">
            <a:avLst/>
          </a:prstGeom>
        </p:spPr>
      </p:pic>
    </p:spTree>
    <p:extLst>
      <p:ext uri="{BB962C8B-B14F-4D97-AF65-F5344CB8AC3E}">
        <p14:creationId xmlns:p14="http://schemas.microsoft.com/office/powerpoint/2010/main" val="187766432"/>
      </p:ext>
    </p:extLst>
  </p:cSld>
  <p:clrMapOvr>
    <a:masterClrMapping/>
  </p:clrMapOvr>
  <p:extLst>
    <p:ext uri="{DCECCB84-F9BA-43D5-87BE-67443E8EF086}">
      <p15:sldGuideLst xmlns:p15="http://schemas.microsoft.com/office/powerpoint/2012/main">
        <p15:guide id="1" pos="4872" userDrawn="1">
          <p15:clr>
            <a:srgbClr val="FBAE40"/>
          </p15:clr>
        </p15:guide>
        <p15:guide id="2" orient="horz" pos="3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224" y="1452286"/>
            <a:ext cx="3020223" cy="4553746"/>
          </a:xfrm>
        </p:spPr>
        <p:txBody>
          <a:bodyPr/>
          <a:lstStyle>
            <a:lvl2pPr marL="631825" indent="-174625">
              <a:buFont typeface="Courier New" panose="02070309020205020404" pitchFamily="49" charset="0"/>
              <a:buChar char="o"/>
              <a:defRPr/>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3667236" y="1452286"/>
            <a:ext cx="3020223" cy="4553746"/>
          </a:xfrm>
        </p:spPr>
        <p:txBody>
          <a:bodyPr/>
          <a:lstStyle>
            <a:lvl1pPr>
              <a:defRPr>
                <a:latin typeface="Arial Narrow" panose="020B0606020202030204" pitchFamily="34" charset="0"/>
              </a:defRPr>
            </a:lvl1pPr>
            <a:lvl2pPr marL="631825" indent="-174625">
              <a:buFont typeface="Courier New" panose="02070309020205020404" pitchFamily="49" charset="0"/>
              <a:buChar char="o"/>
              <a:defRPr/>
            </a:lvl2pPr>
          </a:lstStyle>
          <a:p>
            <a:pPr lvl="0"/>
            <a:r>
              <a:rPr lang="en-US"/>
              <a:t>Click to edit Master text styles</a:t>
            </a:r>
          </a:p>
          <a:p>
            <a:pPr lvl="1"/>
            <a:r>
              <a:rPr lang="en-US"/>
              <a:t>Second level</a:t>
            </a:r>
          </a:p>
        </p:txBody>
      </p:sp>
      <p:sp>
        <p:nvSpPr>
          <p:cNvPr id="6" name="Footer Placeholder 5"/>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7" name="Slide Number Placeholder 6"/>
          <p:cNvSpPr>
            <a:spLocks noGrp="1"/>
          </p:cNvSpPr>
          <p:nvPr>
            <p:ph type="sldNum" sz="quarter" idx="12"/>
          </p:nvPr>
        </p:nvSpPr>
        <p:spPr/>
        <p:txBody>
          <a:bodyPr/>
          <a:lstStyle/>
          <a:p>
            <a:fld id="{E95093C1-3A22-4FD3-9A2D-0EF7936C6C71}" type="slidenum">
              <a:rPr lang="en-US" smtClean="0"/>
              <a:t>‹#›</a:t>
            </a:fld>
            <a:endParaRPr lang="en-US"/>
          </a:p>
        </p:txBody>
      </p:sp>
      <p:sp>
        <p:nvSpPr>
          <p:cNvPr id="8" name="Content Placeholder 3"/>
          <p:cNvSpPr>
            <a:spLocks noGrp="1"/>
          </p:cNvSpPr>
          <p:nvPr>
            <p:ph sz="half" idx="13"/>
          </p:nvPr>
        </p:nvSpPr>
        <p:spPr>
          <a:xfrm>
            <a:off x="6912248" y="1452286"/>
            <a:ext cx="3020223" cy="4553746"/>
          </a:xfrm>
        </p:spPr>
        <p:txBody>
          <a:bodyPr/>
          <a:lstStyle>
            <a:lvl1pPr>
              <a:defRPr>
                <a:latin typeface="Arial Narrow" panose="020B0606020202030204" pitchFamily="34" charset="0"/>
              </a:defRPr>
            </a:lvl1pPr>
            <a:lvl2pPr marL="631825" indent="-174625">
              <a:buFont typeface="Courier New" panose="02070309020205020404" pitchFamily="49" charset="0"/>
              <a:buChar char="o"/>
              <a:defRPr/>
            </a:lvl2pPr>
          </a:lstStyle>
          <a:p>
            <a:pPr lvl="0"/>
            <a:r>
              <a:rPr lang="en-US"/>
              <a:t>Click to edit Master text styles</a:t>
            </a:r>
          </a:p>
          <a:p>
            <a:pPr lvl="1"/>
            <a:r>
              <a:rPr lang="en-US"/>
              <a:t>Second level</a:t>
            </a:r>
          </a:p>
        </p:txBody>
      </p:sp>
      <p:sp>
        <p:nvSpPr>
          <p:cNvPr id="9" name="Title 8"/>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p>
        </p:txBody>
      </p:sp>
    </p:spTree>
    <p:extLst>
      <p:ext uri="{BB962C8B-B14F-4D97-AF65-F5344CB8AC3E}">
        <p14:creationId xmlns:p14="http://schemas.microsoft.com/office/powerpoint/2010/main" val="3168328617"/>
      </p:ext>
    </p:extLst>
  </p:cSld>
  <p:clrMapOvr>
    <a:masterClrMapping/>
  </p:clrMapOvr>
  <p:extLst>
    <p:ext uri="{DCECCB84-F9BA-43D5-87BE-67443E8EF086}">
      <p15:sldGuideLst xmlns:p15="http://schemas.microsoft.com/office/powerpoint/2012/main">
        <p15:guide id="1" pos="7224" userDrawn="1">
          <p15:clr>
            <a:srgbClr val="FBAE40"/>
          </p15:clr>
        </p15:guide>
        <p15:guide id="2" orient="horz" pos="37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6" cy="6857998"/>
          </a:xfrm>
          <a:prstGeom prst="rect">
            <a:avLst/>
          </a:prstGeom>
        </p:spPr>
      </p:pic>
      <p:sp>
        <p:nvSpPr>
          <p:cNvPr id="3" name="Subtitle 2"/>
          <p:cNvSpPr>
            <a:spLocks noGrp="1"/>
          </p:cNvSpPr>
          <p:nvPr>
            <p:ph type="subTitle" idx="1"/>
          </p:nvPr>
        </p:nvSpPr>
        <p:spPr>
          <a:xfrm>
            <a:off x="422226" y="1371600"/>
            <a:ext cx="9144000" cy="1019390"/>
          </a:xfrm>
        </p:spPr>
        <p:txBody>
          <a:bodyPr>
            <a:normAutofit/>
          </a:bodyPr>
          <a:lstStyle>
            <a:lvl1pPr marL="0" indent="0" algn="l">
              <a:buNone/>
              <a:defRPr sz="1600" b="1" cap="all" baseline="0">
                <a:solidFill>
                  <a:schemeClr val="accent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p:cNvSpPr>
            <a:spLocks noGrp="1"/>
          </p:cNvSpPr>
          <p:nvPr>
            <p:ph type="title"/>
          </p:nvPr>
        </p:nvSpPr>
        <p:spPr>
          <a:xfrm>
            <a:off x="422226" y="305135"/>
            <a:ext cx="9144000" cy="879853"/>
          </a:xfrm>
        </p:spPr>
        <p:txBody>
          <a:bodyPr/>
          <a:lstStyle>
            <a:lvl1pPr>
              <a:defRPr b="1">
                <a:latin typeface="Arial Narrow" panose="020B0606020202030204" pitchFamily="34" charset="0"/>
              </a:defRPr>
            </a:lvl1pPr>
          </a:lstStyle>
          <a:p>
            <a:r>
              <a:rPr lang="en-US"/>
              <a:t>Click to edit Master title style</a:t>
            </a:r>
          </a:p>
        </p:txBody>
      </p:sp>
      <p:sp>
        <p:nvSpPr>
          <p:cNvPr id="13" name="Footer Placeholder 10"/>
          <p:cNvSpPr>
            <a:spLocks noGrp="1"/>
          </p:cNvSpPr>
          <p:nvPr>
            <p:ph type="ftr" sz="quarter" idx="11"/>
          </p:nvPr>
        </p:nvSpPr>
        <p:spPr>
          <a:xfrm>
            <a:off x="3794449" y="6319026"/>
            <a:ext cx="4603102" cy="365125"/>
          </a:xfrm>
        </p:spPr>
        <p:txBody>
          <a:bodyPr/>
          <a:lstStyle>
            <a:lvl1pPr>
              <a:defRPr>
                <a:latin typeface="Arial Narrow" panose="020B0606020202030204" pitchFamily="34" charset="0"/>
              </a:defRPr>
            </a:lvl1pPr>
          </a:lstStyle>
          <a:p>
            <a:endParaRPr lang="en-US"/>
          </a:p>
        </p:txBody>
      </p:sp>
      <p:sp>
        <p:nvSpPr>
          <p:cNvPr id="14" name="Slide Number Placeholder 11"/>
          <p:cNvSpPr>
            <a:spLocks noGrp="1"/>
          </p:cNvSpPr>
          <p:nvPr>
            <p:ph type="sldNum" sz="quarter" idx="12"/>
          </p:nvPr>
        </p:nvSpPr>
        <p:spPr>
          <a:xfrm>
            <a:off x="8610601" y="6319026"/>
            <a:ext cx="436984" cy="365125"/>
          </a:xfrm>
        </p:spPr>
        <p:txBody>
          <a:bodyPr/>
          <a:lstStyle/>
          <a:p>
            <a:fld id="{E95093C1-3A22-4FD3-9A2D-0EF7936C6C71}" type="slidenum">
              <a:rPr lang="en-US" smtClean="0"/>
              <a:pPr/>
              <a:t>‹#›</a:t>
            </a:fld>
            <a:endParaRPr lang="en-US"/>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693" y="5537199"/>
            <a:ext cx="2799286" cy="731520"/>
          </a:xfrm>
          <a:prstGeom prst="rect">
            <a:avLst/>
          </a:prstGeom>
        </p:spPr>
      </p:pic>
    </p:spTree>
    <p:extLst>
      <p:ext uri="{BB962C8B-B14F-4D97-AF65-F5344CB8AC3E}">
        <p14:creationId xmlns:p14="http://schemas.microsoft.com/office/powerpoint/2010/main" val="1969320315"/>
      </p:ext>
    </p:extLst>
  </p:cSld>
  <p:clrMapOvr>
    <a:masterClrMapping/>
  </p:clrMapOvr>
  <p:extLst>
    <p:ext uri="{DCECCB84-F9BA-43D5-87BE-67443E8EF086}">
      <p15:sldGuideLst xmlns:p15="http://schemas.microsoft.com/office/powerpoint/2012/main">
        <p15:guide id="1" orient="horz" pos="1512" userDrawn="1">
          <p15:clr>
            <a:srgbClr val="FBAE40"/>
          </p15:clr>
        </p15:guide>
        <p15:guide id="2" pos="7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ption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57367" b="833"/>
          <a:stretch/>
        </p:blipFill>
        <p:spPr>
          <a:xfrm>
            <a:off x="0" y="0"/>
            <a:ext cx="12192000" cy="6858000"/>
          </a:xfrm>
          <a:prstGeom prst="rect">
            <a:avLst/>
          </a:prstGeom>
        </p:spPr>
      </p:pic>
      <p:sp>
        <p:nvSpPr>
          <p:cNvPr id="2" name="Title 1"/>
          <p:cNvSpPr>
            <a:spLocks noGrp="1"/>
          </p:cNvSpPr>
          <p:nvPr>
            <p:ph type="title"/>
          </p:nvPr>
        </p:nvSpPr>
        <p:spPr>
          <a:xfrm>
            <a:off x="594106" y="1024128"/>
            <a:ext cx="4801983" cy="1124331"/>
          </a:xfrm>
        </p:spPr>
        <p:txBody>
          <a:bodyPr anchor="b">
            <a:normAutofit/>
          </a:bodyPr>
          <a:lstStyle>
            <a:lvl1pPr>
              <a:defRPr sz="2800">
                <a:latin typeface="Arial Narrow" panose="020B0606020202030204" pitchFamily="34" charset="0"/>
              </a:defRPr>
            </a:lvl1pPr>
          </a:lstStyle>
          <a:p>
            <a:r>
              <a:rPr lang="en-US"/>
              <a:t>Click to edit Master title style</a:t>
            </a:r>
          </a:p>
        </p:txBody>
      </p:sp>
      <p:sp>
        <p:nvSpPr>
          <p:cNvPr id="3" name="Text Placeholder 2"/>
          <p:cNvSpPr>
            <a:spLocks noGrp="1"/>
          </p:cNvSpPr>
          <p:nvPr>
            <p:ph type="body" idx="1"/>
          </p:nvPr>
        </p:nvSpPr>
        <p:spPr>
          <a:xfrm>
            <a:off x="594106" y="2532602"/>
            <a:ext cx="4801983" cy="1500187"/>
          </a:xfrm>
        </p:spPr>
        <p:txBody>
          <a:bodyPr>
            <a:normAutofit/>
          </a:bodyPr>
          <a:lstStyle>
            <a:lvl1pPr marL="0" indent="0">
              <a:buNone/>
              <a:defRPr sz="2400">
                <a:solidFill>
                  <a:schemeClr val="tx2"/>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6" name="Slide Number Placeholder 5"/>
          <p:cNvSpPr>
            <a:spLocks noGrp="1"/>
          </p:cNvSpPr>
          <p:nvPr>
            <p:ph type="sldNum" sz="quarter" idx="12"/>
          </p:nvPr>
        </p:nvSpPr>
        <p:spPr/>
        <p:txBody>
          <a:bodyPr/>
          <a:lstStyle/>
          <a:p>
            <a:fld id="{E95093C1-3A22-4FD3-9A2D-0EF7936C6C71}"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693" y="5537199"/>
            <a:ext cx="2799286" cy="731520"/>
          </a:xfrm>
          <a:prstGeom prst="rect">
            <a:avLst/>
          </a:prstGeom>
        </p:spPr>
      </p:pic>
    </p:spTree>
    <p:extLst>
      <p:ext uri="{BB962C8B-B14F-4D97-AF65-F5344CB8AC3E}">
        <p14:creationId xmlns:p14="http://schemas.microsoft.com/office/powerpoint/2010/main" val="3746164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4793" b="35459"/>
          <a:stretch/>
        </p:blipFill>
        <p:spPr>
          <a:xfrm>
            <a:off x="0" y="0"/>
            <a:ext cx="12192000" cy="6858000"/>
          </a:xfrm>
          <a:prstGeom prst="rect">
            <a:avLst/>
          </a:prstGeom>
        </p:spPr>
      </p:pic>
      <p:sp>
        <p:nvSpPr>
          <p:cNvPr id="2" name="Title 1"/>
          <p:cNvSpPr>
            <a:spLocks noGrp="1"/>
          </p:cNvSpPr>
          <p:nvPr>
            <p:ph type="title"/>
          </p:nvPr>
        </p:nvSpPr>
        <p:spPr>
          <a:xfrm>
            <a:off x="594106" y="1024128"/>
            <a:ext cx="7104916" cy="1124331"/>
          </a:xfrm>
        </p:spPr>
        <p:txBody>
          <a:bodyPr anchor="b">
            <a:normAutofit/>
          </a:bodyPr>
          <a:lstStyle>
            <a:lvl1pPr>
              <a:defRPr sz="2800">
                <a:latin typeface="Arial Narrow" panose="020B0606020202030204" pitchFamily="34" charset="0"/>
              </a:defRPr>
            </a:lvl1pPr>
          </a:lstStyle>
          <a:p>
            <a:r>
              <a:rPr lang="en-US"/>
              <a:t>Click to edit Master title style</a:t>
            </a:r>
          </a:p>
        </p:txBody>
      </p:sp>
      <p:sp>
        <p:nvSpPr>
          <p:cNvPr id="3" name="Text Placeholder 2"/>
          <p:cNvSpPr>
            <a:spLocks noGrp="1"/>
          </p:cNvSpPr>
          <p:nvPr>
            <p:ph type="body" idx="1"/>
          </p:nvPr>
        </p:nvSpPr>
        <p:spPr bwMode="gray">
          <a:xfrm>
            <a:off x="594106" y="2532602"/>
            <a:ext cx="7104916" cy="3525298"/>
          </a:xfrm>
        </p:spPr>
        <p:txBody>
          <a:bodyPr>
            <a:normAutofit/>
          </a:bodyPr>
          <a:lstStyle>
            <a:lvl1pPr marL="0" indent="0">
              <a:buNone/>
              <a:defRPr sz="2400">
                <a:solidFill>
                  <a:schemeClr val="tx2"/>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6" name="Slide Number Placeholder 5"/>
          <p:cNvSpPr>
            <a:spLocks noGrp="1"/>
          </p:cNvSpPr>
          <p:nvPr>
            <p:ph type="sldNum" sz="quarter" idx="12"/>
          </p:nvPr>
        </p:nvSpPr>
        <p:spPr/>
        <p:txBody>
          <a:bodyPr/>
          <a:lstStyle/>
          <a:p>
            <a:fld id="{E95093C1-3A22-4FD3-9A2D-0EF7936C6C71}"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693" y="6069463"/>
            <a:ext cx="2799286" cy="731520"/>
          </a:xfrm>
          <a:prstGeom prst="rect">
            <a:avLst/>
          </a:prstGeom>
        </p:spPr>
      </p:pic>
    </p:spTree>
    <p:extLst>
      <p:ext uri="{BB962C8B-B14F-4D97-AF65-F5344CB8AC3E}">
        <p14:creationId xmlns:p14="http://schemas.microsoft.com/office/powerpoint/2010/main" val="207423662"/>
      </p:ext>
    </p:extLst>
  </p:cSld>
  <p:clrMapOvr>
    <a:masterClrMapping/>
  </p:clrMapOvr>
  <p:extLst>
    <p:ext uri="{DCECCB84-F9BA-43D5-87BE-67443E8EF086}">
      <p15:sldGuideLst xmlns:p15="http://schemas.microsoft.com/office/powerpoint/2012/main">
        <p15:guide id="1" orient="horz" pos="3816" userDrawn="1">
          <p15:clr>
            <a:srgbClr val="FBAE40"/>
          </p15:clr>
        </p15:guide>
        <p15:guide id="2" pos="48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6" name="Slide Number Placeholder 5"/>
          <p:cNvSpPr>
            <a:spLocks noGrp="1"/>
          </p:cNvSpPr>
          <p:nvPr>
            <p:ph type="sldNum" sz="quarter" idx="12"/>
          </p:nvPr>
        </p:nvSpPr>
        <p:spPr/>
        <p:txBody>
          <a:bodyPr/>
          <a:lstStyle/>
          <a:p>
            <a:fld id="{E95093C1-3A22-4FD3-9A2D-0EF7936C6C71}" type="slidenum">
              <a:rPr lang="en-US" smtClean="0"/>
              <a:t>‹#›</a:t>
            </a:fld>
            <a:endParaRPr lang="en-US"/>
          </a:p>
        </p:txBody>
      </p:sp>
    </p:spTree>
    <p:extLst>
      <p:ext uri="{BB962C8B-B14F-4D97-AF65-F5344CB8AC3E}">
        <p14:creationId xmlns:p14="http://schemas.microsoft.com/office/powerpoint/2010/main" val="3744078689"/>
      </p:ext>
    </p:extLst>
  </p:cSld>
  <p:clrMapOvr>
    <a:masterClrMapping/>
  </p:clrMapOvr>
  <p:extLst>
    <p:ext uri="{DCECCB84-F9BA-43D5-87BE-67443E8EF086}">
      <p15:sldGuideLst xmlns:p15="http://schemas.microsoft.com/office/powerpoint/2012/main">
        <p15:guide id="1" pos="7224" userDrawn="1">
          <p15:clr>
            <a:srgbClr val="FBAE40"/>
          </p15:clr>
        </p15:guide>
        <p15:guide id="2" orient="horz" pos="37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2226" y="1380941"/>
            <a:ext cx="9510245" cy="417867"/>
          </a:xfrm>
        </p:spPr>
        <p:txBody>
          <a:bodyPr anchor="ctr">
            <a:normAutofit/>
          </a:bodyPr>
          <a:lstStyle>
            <a:lvl1pPr marL="0" indent="0">
              <a:buNone/>
              <a:defRPr sz="2000" b="1" cap="all" baseline="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a:t>
            </a:r>
          </a:p>
        </p:txBody>
      </p:sp>
      <p:sp>
        <p:nvSpPr>
          <p:cNvPr id="4" name="Content Placeholder 3"/>
          <p:cNvSpPr>
            <a:spLocks noGrp="1"/>
          </p:cNvSpPr>
          <p:nvPr>
            <p:ph sz="half" idx="2"/>
          </p:nvPr>
        </p:nvSpPr>
        <p:spPr>
          <a:xfrm>
            <a:off x="422226" y="1994760"/>
            <a:ext cx="9510245" cy="4014153"/>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atin typeface="Arial Narrow" panose="020B0606020202030204" pitchFamily="34" charset="0"/>
              </a:defRPr>
            </a:lvl1pPr>
          </a:lstStyle>
          <a:p>
            <a:endParaRPr lang="en-US"/>
          </a:p>
        </p:txBody>
      </p:sp>
      <p:sp>
        <p:nvSpPr>
          <p:cNvPr id="9" name="Slide Number Placeholder 8"/>
          <p:cNvSpPr>
            <a:spLocks noGrp="1"/>
          </p:cNvSpPr>
          <p:nvPr>
            <p:ph type="sldNum" sz="quarter" idx="12"/>
          </p:nvPr>
        </p:nvSpPr>
        <p:spPr/>
        <p:txBody>
          <a:bodyPr/>
          <a:lstStyle/>
          <a:p>
            <a:fld id="{E95093C1-3A22-4FD3-9A2D-0EF7936C6C71}" type="slidenum">
              <a:rPr lang="en-US" smtClean="0"/>
              <a:t>‹#›</a:t>
            </a:fld>
            <a:endParaRPr lang="en-US"/>
          </a:p>
        </p:txBody>
      </p:sp>
      <p:sp>
        <p:nvSpPr>
          <p:cNvPr id="10" name="Title 9"/>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p>
        </p:txBody>
      </p:sp>
    </p:spTree>
    <p:extLst>
      <p:ext uri="{BB962C8B-B14F-4D97-AF65-F5344CB8AC3E}">
        <p14:creationId xmlns:p14="http://schemas.microsoft.com/office/powerpoint/2010/main" val="3236984243"/>
      </p:ext>
    </p:extLst>
  </p:cSld>
  <p:clrMapOvr>
    <a:masterClrMapping/>
  </p:clrMapOvr>
  <p:extLst>
    <p:ext uri="{DCECCB84-F9BA-43D5-87BE-67443E8EF086}">
      <p15:sldGuideLst xmlns:p15="http://schemas.microsoft.com/office/powerpoint/2012/main">
        <p15:guide id="1" pos="7224" userDrawn="1">
          <p15:clr>
            <a:srgbClr val="FBAE40"/>
          </p15:clr>
        </p15:guide>
        <p15:guide id="2" orient="horz" pos="37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226" y="305135"/>
            <a:ext cx="9510245" cy="87985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bwMode="gray">
          <a:xfrm>
            <a:off x="422226" y="1452286"/>
            <a:ext cx="9510245" cy="45314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794449" y="6319026"/>
            <a:ext cx="4603102"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Arial Narrow" panose="020B0606020202030204" pitchFamily="34" charset="0"/>
              </a:defRPr>
            </a:lvl1pPr>
          </a:lstStyle>
          <a:p>
            <a:endParaRPr lang="en-US"/>
          </a:p>
        </p:txBody>
      </p:sp>
      <p:sp>
        <p:nvSpPr>
          <p:cNvPr id="6" name="Slide Number Placeholder 5"/>
          <p:cNvSpPr>
            <a:spLocks noGrp="1"/>
          </p:cNvSpPr>
          <p:nvPr>
            <p:ph type="sldNum" sz="quarter" idx="4"/>
          </p:nvPr>
        </p:nvSpPr>
        <p:spPr>
          <a:xfrm>
            <a:off x="11560627" y="6319026"/>
            <a:ext cx="436984" cy="365125"/>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E95093C1-3A22-4FD3-9A2D-0EF7936C6C71}" type="slidenum">
              <a:rPr lang="en-US" smtClean="0"/>
              <a:pPr/>
              <a:t>‹#›</a:t>
            </a:fld>
            <a:endParaRPr lang="en-US"/>
          </a:p>
        </p:txBody>
      </p:sp>
      <p:cxnSp>
        <p:nvCxnSpPr>
          <p:cNvPr id="9" name="Straight Connector 8"/>
          <p:cNvCxnSpPr/>
          <p:nvPr userDrawn="1"/>
        </p:nvCxnSpPr>
        <p:spPr>
          <a:xfrm>
            <a:off x="11432983" y="6354231"/>
            <a:ext cx="0" cy="2223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22227" y="5983696"/>
            <a:ext cx="2799291" cy="731520"/>
          </a:xfrm>
          <a:prstGeom prst="rect">
            <a:avLst/>
          </a:prstGeom>
        </p:spPr>
      </p:pic>
    </p:spTree>
    <p:extLst>
      <p:ext uri="{BB962C8B-B14F-4D97-AF65-F5344CB8AC3E}">
        <p14:creationId xmlns:p14="http://schemas.microsoft.com/office/powerpoint/2010/main" val="52928281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6" r:id="rId4"/>
    <p:sldLayoutId id="2147483658" r:id="rId5"/>
    <p:sldLayoutId id="2147483663" r:id="rId6"/>
    <p:sldLayoutId id="2147483651" r:id="rId7"/>
    <p:sldLayoutId id="2147483650" r:id="rId8"/>
    <p:sldLayoutId id="2147483664" r:id="rId9"/>
    <p:sldLayoutId id="2147483665" r:id="rId10"/>
    <p:sldLayoutId id="2147483652" r:id="rId11"/>
    <p:sldLayoutId id="2147483653"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3200" b="1" kern="1200" cap="all" baseline="0">
          <a:solidFill>
            <a:schemeClr val="tx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2"/>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SzPct val="60000"/>
        <a:buFont typeface="Courier New" panose="02070309020205020404" pitchFamily="49" charset="0"/>
        <a:buChar char="o"/>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nserc-crsng.gc.ca/Students-Etudiants/PG-CS/CGSD-BESCD_eng.asp#a4.1"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ebapps.nserc.ca/SSHRC/faces/logon.jsp?lang=en_CA"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ebapps.nserc.ca/SSHRC/faces/logon.jsp?lang=en_CA"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www.nserc-crsng.gc.ca/Media-Media/NewsDetail-DetailNouvelles_eng.asp?ID=1364"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sgs.utoronto.ca/awards/canada-graduate-scholarships-doctoral-cgs-d%e2%80%8b-program%e2%80%8b/#section_5"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www.sshrc-crsh.gc.ca/funding-financement/programs-programmes/definitions-eng.aspx#a11" TargetMode="External"/><Relationship Id="rId2" Type="http://schemas.openxmlformats.org/officeDocument/2006/relationships/hyperlink" Target="https://www.sshrc-crsh.gc.ca/funding-financement/instructions/doctoral/doctoral-eng.aspx#inclusions-pieces_jointes" TargetMode="External"/><Relationship Id="rId1" Type="http://schemas.openxmlformats.org/officeDocument/2006/relationships/slideLayout" Target="../slideLayouts/slideLayout8.xml"/><Relationship Id="rId4" Type="http://schemas.openxmlformats.org/officeDocument/2006/relationships/hyperlink" Target="https://www.sshrc-crsh.gc.ca/funding-financement/merit_review-evaluation_du_merite/guidelines_research-lignes_directrices_recherche-eng.aspx"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canada.ca/en/department-national-defence/corporate/policies-standards/canada-defence-policy.html" TargetMode="External"/><Relationship Id="rId2" Type="http://schemas.openxmlformats.org/officeDocument/2006/relationships/hyperlink" Target="https://www.canada.ca/en/department-national-defence/programs/minds/defence-policy-challenges.html" TargetMode="External"/><Relationship Id="rId1" Type="http://schemas.openxmlformats.org/officeDocument/2006/relationships/slideLayout" Target="../slideLayouts/slideLayout8.xml"/><Relationship Id="rId5" Type="http://schemas.openxmlformats.org/officeDocument/2006/relationships/hyperlink" Target="http://www.sshrc-crsh.gc.ca/funding-financement/programs-programmes/sport_can-eng.aspx" TargetMode="External"/><Relationship Id="rId4" Type="http://schemas.openxmlformats.org/officeDocument/2006/relationships/hyperlink" Target="https://www.sshrc-crsh.gc.ca/funding-financement/programs-programmes/dnd-minds-eng.aspx"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canada.ca/en/canadian-heritage/services/online-disinformation/joint-initiative-digital-citizen-research/insight-grants.html"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hyperlink" Target="https://www.sgs.utoronto.ca/resources-supports/gcac/"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s://www.nserc-crsng.gc.ca/NSERC-CRSNG/EDI-EDI/Action-Plan_Plan-dAction_eng.asp" TargetMode="External"/><Relationship Id="rId2" Type="http://schemas.openxmlformats.org/officeDocument/2006/relationships/hyperlink" Target="https://www.nserc-crsng.gc.ca/NSERC-CRSNG/EDI-EDI/index_eng.asp" TargetMode="Externa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hyperlink" Target="https://webapps.nserc.ca/SSHRC/Instructions-Help/docinstr_e.htm#AttachDocument" TargetMode="Externa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hyperlink" Target="https://www.sshrc-crsh.gc.ca/funding-financement/instructions/doctoral/doctoral-eng.aspx#contributions" TargetMode="Externa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http://www.cihr-irsc-igh-isfh.ca/?lang=en" TargetMode="External"/><Relationship Id="rId2" Type="http://schemas.openxmlformats.org/officeDocument/2006/relationships/hyperlink" Target="http://www.chairs-chaires.gc.ca/program-programme/equity-equite/bias/module-eng.aspx?pedisable=false" TargetMode="Externa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nserc-crsng.gc.ca/Students-Etudiants/PG-CS/CGSD-BESCD_eng.asp"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www.sshrc-crsh.gc.ca/funding-financement/programs-programmes/fellowships/doctoral-doctorat-eng.aspx"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forms@sshrc-crsh.gc.ca" TargetMode="Externa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gc.ca/eic/site/063.nsf/eng/h_FEE7261A.html?OpenDocument#SSHRC1"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science.gc.ca/eic/site/063.nsf/eng/h_FEE7261A.html?OpenDocument#SSHRC2"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hyperlink" Target="http://www.sshrc-crsh.gc.ca/funding-financement/programs-programmes/fellowships/doctoral-doctorat-eng.aspx#6" TargetMode="Externa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hyperlink" Target="http://www.nserc-crsng.gc.ca/Students-Etudiants/Guides-Guides/TriRTA-TriBFR_eng.asp" TargetMode="External"/><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hyperlink" Target="http://www.nserc-crsng.gc.ca/_doc/Students-Etudiants/StartDateInterruption_e.pdf"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fellowships@sshrc-crsh.gc.ca"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www.science.gc.ca/"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hyperlink" Target="mailto:graduate.awards@utoronto.ca" TargetMode="External"/><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hyperlink" Target="mailto:webgrant@sshrc-crsh.gc.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pPr>
              <a:lnSpc>
                <a:spcPct val="100000"/>
              </a:lnSpc>
              <a:spcBef>
                <a:spcPts val="0"/>
              </a:spcBef>
            </a:pPr>
            <a:r>
              <a:rPr lang="en-US" dirty="0">
                <a:latin typeface="Arial Narrow"/>
              </a:rPr>
              <a:t>Fong di </a:t>
            </a:r>
            <a:r>
              <a:rPr lang="en-US" dirty="0" err="1">
                <a:latin typeface="Arial Narrow"/>
              </a:rPr>
              <a:t>caterina</a:t>
            </a:r>
            <a:endParaRPr lang="en-US" dirty="0"/>
          </a:p>
          <a:p>
            <a:pPr>
              <a:lnSpc>
                <a:spcPct val="100000"/>
              </a:lnSpc>
              <a:spcBef>
                <a:spcPts val="0"/>
              </a:spcBef>
            </a:pPr>
            <a:r>
              <a:rPr lang="en-US" dirty="0">
                <a:latin typeface="Arial Narrow"/>
              </a:rPr>
              <a:t>Fall 2023</a:t>
            </a:r>
            <a:endParaRPr lang="en-US" dirty="0"/>
          </a:p>
        </p:txBody>
      </p:sp>
      <p:sp>
        <p:nvSpPr>
          <p:cNvPr id="4" name="Title 3"/>
          <p:cNvSpPr>
            <a:spLocks noGrp="1"/>
          </p:cNvSpPr>
          <p:nvPr>
            <p:ph type="title"/>
          </p:nvPr>
        </p:nvSpPr>
        <p:spPr/>
        <p:txBody>
          <a:bodyPr>
            <a:normAutofit fontScale="90000"/>
          </a:bodyPr>
          <a:lstStyle/>
          <a:p>
            <a:r>
              <a:rPr lang="en-CA"/>
              <a:t>SGS Information Session - SSHRC Doctoral Awards for students</a:t>
            </a:r>
            <a:endParaRPr lang="en-US"/>
          </a:p>
        </p:txBody>
      </p:sp>
      <p:sp>
        <p:nvSpPr>
          <p:cNvPr id="2" name="TextBox 1">
            <a:extLst>
              <a:ext uri="{FF2B5EF4-FFF2-40B4-BE49-F238E27FC236}">
                <a16:creationId xmlns:a16="http://schemas.microsoft.com/office/drawing/2014/main" id="{79A71092-3BC0-43AF-AF51-8514D24A5E53}"/>
              </a:ext>
            </a:extLst>
          </p:cNvPr>
          <p:cNvSpPr txBox="1"/>
          <p:nvPr/>
        </p:nvSpPr>
        <p:spPr>
          <a:xfrm>
            <a:off x="422866" y="2788641"/>
            <a:ext cx="5149625" cy="1200329"/>
          </a:xfrm>
          <a:prstGeom prst="rect">
            <a:avLst/>
          </a:prstGeom>
          <a:noFill/>
        </p:spPr>
        <p:txBody>
          <a:bodyPr wrap="square" lIns="91440" tIns="45720" rIns="91440" bIns="45720" rtlCol="0" anchor="t">
            <a:spAutoFit/>
          </a:bodyPr>
          <a:lstStyle/>
          <a:p>
            <a:r>
              <a:rPr lang="en-GB" sz="1800" u="sng" kern="0">
                <a:latin typeface="Arial"/>
                <a:ea typeface="+mj-ea"/>
                <a:cs typeface="Arial" charset="0"/>
              </a:rPr>
              <a:t>Important Disclaimer!</a:t>
            </a:r>
            <a:br>
              <a:rPr lang="en-GB" sz="1800" u="sng" kern="0">
                <a:latin typeface="Arial"/>
                <a:ea typeface="+mj-ea"/>
                <a:cs typeface="Arial" charset="0"/>
              </a:rPr>
            </a:br>
            <a:r>
              <a:rPr lang="en-GB" sz="1800" kern="0">
                <a:latin typeface="Arial"/>
                <a:ea typeface="+mj-ea"/>
                <a:cs typeface="Arial" charset="0"/>
              </a:rPr>
              <a:t>What is said (or not said) at this info session does not supersede the material contained in the agencies’ guidelines or application packages.</a:t>
            </a:r>
            <a:endParaRPr lang="en-US" sz="3200"/>
          </a:p>
        </p:txBody>
      </p:sp>
    </p:spTree>
    <p:extLst>
      <p:ext uri="{BB962C8B-B14F-4D97-AF65-F5344CB8AC3E}">
        <p14:creationId xmlns:p14="http://schemas.microsoft.com/office/powerpoint/2010/main" val="83945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b="1">
                <a:solidFill>
                  <a:srgbClr val="25355A"/>
                </a:solidFill>
              </a:rPr>
              <a:t>Subject Matter Eligibility – interdisciplinary/health related research</a:t>
            </a:r>
            <a:endParaRPr lang="en-US"/>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a:latin typeface="Arial Narrow"/>
                <a:cs typeface="Times New Roman"/>
              </a:rPr>
              <a:t>Applicants whose proposed research is health-related should consult CIHR’s mandate </a:t>
            </a:r>
            <a:r>
              <a:rPr lang="en-US" b="1">
                <a:latin typeface="Arial Narrow"/>
                <a:cs typeface="Times New Roman"/>
              </a:rPr>
              <a:t>first</a:t>
            </a:r>
            <a:r>
              <a:rPr lang="en-US">
                <a:latin typeface="Arial Narrow"/>
                <a:cs typeface="Times New Roman"/>
              </a:rPr>
              <a:t> to explore eligibility. CIHR has policies and procedures in place to adjudicate the full range of social sciences and humanities research proposals related to health research.</a:t>
            </a:r>
          </a:p>
          <a:p>
            <a:pPr marL="0" indent="0">
              <a:buNone/>
            </a:pPr>
            <a:r>
              <a:rPr lang="en-US" b="1">
                <a:latin typeface="Arial Narrow"/>
                <a:cs typeface="Times New Roman"/>
              </a:rPr>
              <a:t>The use of social sciences or humanities theories, methodologies and hypotheses is, in and of itself, not sufficient to make a proposal eligible for SSHRC funding.</a:t>
            </a:r>
          </a:p>
          <a:p>
            <a:pPr marL="0" indent="0">
              <a:buNone/>
            </a:pPr>
            <a:r>
              <a:rPr lang="en-US">
                <a:latin typeface="Arial Narrow"/>
                <a:cs typeface="Times New Roman"/>
              </a:rPr>
              <a:t>Research that is primarily intended to improve health, produce more effective health services and products and/or strengthen the health care system in Canada or internationally (e.g., research concerning the treatment, prevention or diagnosis of a condition, the evaluation of the effectiveness of health programs, the development of health management systems, etc.) is not eligible for consideration at SSHRC. </a:t>
            </a:r>
          </a:p>
          <a:p>
            <a:pPr marL="0" indent="0">
              <a:buNone/>
            </a:pPr>
            <a:r>
              <a:rPr lang="en-US" b="1">
                <a:latin typeface="Arial Narrow"/>
                <a:cs typeface="Times New Roman"/>
              </a:rPr>
              <a:t>Applicants must provide a compelling justification for why research falls under SSHRC if the proposal is interdisciplinary or crosses over with health.</a:t>
            </a:r>
          </a:p>
        </p:txBody>
      </p:sp>
      <p:sp>
        <p:nvSpPr>
          <p:cNvPr id="2" name="Slide Number Placeholder 1"/>
          <p:cNvSpPr>
            <a:spLocks noGrp="1"/>
          </p:cNvSpPr>
          <p:nvPr>
            <p:ph type="sldNum" sz="quarter" idx="12"/>
          </p:nvPr>
        </p:nvSpPr>
        <p:spPr/>
        <p:txBody>
          <a:bodyPr/>
          <a:lstStyle/>
          <a:p>
            <a:fld id="{E95093C1-3A22-4FD3-9A2D-0EF7936C6C71}" type="slidenum">
              <a:rPr lang="en-US" smtClean="0"/>
              <a:pPr/>
              <a:t>10</a:t>
            </a:fld>
            <a:endParaRPr lang="en-US"/>
          </a:p>
        </p:txBody>
      </p:sp>
    </p:spTree>
    <p:extLst>
      <p:ext uri="{BB962C8B-B14F-4D97-AF65-F5344CB8AC3E}">
        <p14:creationId xmlns:p14="http://schemas.microsoft.com/office/powerpoint/2010/main" val="214296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endParaRPr lang="en-US">
              <a:latin typeface="Arial Narrow"/>
              <a:cs typeface="Times New Roman"/>
            </a:endParaRPr>
          </a:p>
        </p:txBody>
      </p:sp>
      <p:sp>
        <p:nvSpPr>
          <p:cNvPr id="2" name="Slide Number Placeholder 1"/>
          <p:cNvSpPr>
            <a:spLocks noGrp="1"/>
          </p:cNvSpPr>
          <p:nvPr>
            <p:ph type="sldNum" sz="quarter" idx="12"/>
          </p:nvPr>
        </p:nvSpPr>
        <p:spPr/>
        <p:txBody>
          <a:bodyPr/>
          <a:lstStyle/>
          <a:p>
            <a:fld id="{E95093C1-3A22-4FD3-9A2D-0EF7936C6C71}" type="slidenum">
              <a:rPr lang="en-US" smtClean="0"/>
              <a:pPr/>
              <a:t>11</a:t>
            </a:fld>
            <a:endParaRPr lang="en-US"/>
          </a:p>
        </p:txBody>
      </p:sp>
      <p:pic>
        <p:nvPicPr>
          <p:cNvPr id="6" name="Picture 2">
            <a:extLst>
              <a:ext uri="{FF2B5EF4-FFF2-40B4-BE49-F238E27FC236}">
                <a16:creationId xmlns:a16="http://schemas.microsoft.com/office/drawing/2014/main" id="{EA4274CF-F4BB-4739-96A7-43A0DD0D0F97}"/>
              </a:ext>
            </a:extLst>
          </p:cNvPr>
          <p:cNvPicPr>
            <a:picLocks noChangeAspect="1" noChangeArrowheads="1"/>
          </p:cNvPicPr>
          <p:nvPr/>
        </p:nvPicPr>
        <p:blipFill>
          <a:blip r:embed="rId3" cstate="print"/>
          <a:srcRect/>
          <a:stretch>
            <a:fillRect/>
          </a:stretch>
        </p:blipFill>
        <p:spPr bwMode="auto">
          <a:xfrm>
            <a:off x="427810" y="308796"/>
            <a:ext cx="7478739" cy="4240881"/>
          </a:xfrm>
          <a:prstGeom prst="rect">
            <a:avLst/>
          </a:prstGeom>
          <a:noFill/>
          <a:ln w="9525">
            <a:noFill/>
            <a:miter lim="800000"/>
            <a:headEnd/>
            <a:tailEnd/>
          </a:ln>
        </p:spPr>
      </p:pic>
      <p:pic>
        <p:nvPicPr>
          <p:cNvPr id="7" name="Picture 4">
            <a:extLst>
              <a:ext uri="{FF2B5EF4-FFF2-40B4-BE49-F238E27FC236}">
                <a16:creationId xmlns:a16="http://schemas.microsoft.com/office/drawing/2014/main" id="{ADACCC89-A1A5-4D9E-AC75-BDDCF4105284}"/>
              </a:ext>
            </a:extLst>
          </p:cNvPr>
          <p:cNvPicPr>
            <a:picLocks noChangeAspect="1" noChangeArrowheads="1"/>
          </p:cNvPicPr>
          <p:nvPr/>
        </p:nvPicPr>
        <p:blipFill>
          <a:blip r:embed="rId4" cstate="print"/>
          <a:srcRect/>
          <a:stretch>
            <a:fillRect/>
          </a:stretch>
        </p:blipFill>
        <p:spPr bwMode="auto">
          <a:xfrm>
            <a:off x="341545" y="4629868"/>
            <a:ext cx="7565002" cy="1281732"/>
          </a:xfrm>
          <a:prstGeom prst="rect">
            <a:avLst/>
          </a:prstGeom>
          <a:noFill/>
          <a:ln w="9525">
            <a:noFill/>
            <a:miter lim="800000"/>
            <a:headEnd/>
            <a:tailEnd/>
          </a:ln>
        </p:spPr>
      </p:pic>
    </p:spTree>
    <p:extLst>
      <p:ext uri="{BB962C8B-B14F-4D97-AF65-F5344CB8AC3E}">
        <p14:creationId xmlns:p14="http://schemas.microsoft.com/office/powerpoint/2010/main" val="109711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594106" y="2835913"/>
            <a:ext cx="7104916" cy="2667004"/>
          </a:xfrm>
        </p:spPr>
        <p:txBody>
          <a:bodyPr vert="horz" lIns="91440" tIns="45720" rIns="91440" bIns="45720" rtlCol="0" anchor="t">
            <a:normAutofit/>
          </a:bodyPr>
          <a:lstStyle/>
          <a:p>
            <a:r>
              <a:rPr lang="en-US" dirty="0">
                <a:latin typeface="Arial Narrow"/>
              </a:rPr>
              <a:t>2024-2025</a:t>
            </a:r>
            <a:endParaRPr lang="en-US" dirty="0"/>
          </a:p>
          <a:p>
            <a:r>
              <a:rPr lang="en-US" dirty="0">
                <a:solidFill>
                  <a:schemeClr val="accent1"/>
                </a:solidFill>
                <a:latin typeface="Arial Narrow"/>
              </a:rPr>
              <a:t>SSHRC Competition overview</a:t>
            </a:r>
          </a:p>
        </p:txBody>
      </p:sp>
      <p:sp>
        <p:nvSpPr>
          <p:cNvPr id="4" name="Slide Number Placeholder 3"/>
          <p:cNvSpPr>
            <a:spLocks noGrp="1"/>
          </p:cNvSpPr>
          <p:nvPr>
            <p:ph type="sldNum" sz="quarter" idx="12"/>
          </p:nvPr>
        </p:nvSpPr>
        <p:spPr/>
        <p:txBody>
          <a:bodyPr/>
          <a:lstStyle/>
          <a:p>
            <a:fld id="{E95093C1-3A22-4FD3-9A2D-0EF7936C6C71}" type="slidenum">
              <a:rPr lang="en-US" smtClean="0"/>
              <a:pPr/>
              <a:t>12</a:t>
            </a:fld>
            <a:endParaRPr lang="en-US"/>
          </a:p>
        </p:txBody>
      </p:sp>
      <p:sp>
        <p:nvSpPr>
          <p:cNvPr id="5" name="Title 4">
            <a:extLst>
              <a:ext uri="{FF2B5EF4-FFF2-40B4-BE49-F238E27FC236}">
                <a16:creationId xmlns:a16="http://schemas.microsoft.com/office/drawing/2014/main" id="{EF6FB9CB-62DF-4B1C-87C4-D337A7D36183}"/>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214917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t>Competition overview</a:t>
            </a:r>
            <a:endParaRPr lang="en-US"/>
          </a:p>
        </p:txBody>
      </p:sp>
      <p:sp>
        <p:nvSpPr>
          <p:cNvPr id="5" name="Content Placeholder 4"/>
          <p:cNvSpPr>
            <a:spLocks noGrp="1"/>
          </p:cNvSpPr>
          <p:nvPr>
            <p:ph idx="1"/>
          </p:nvPr>
        </p:nvSpPr>
        <p:spPr>
          <a:xfrm>
            <a:off x="422226" y="1452286"/>
            <a:ext cx="10517917" cy="4531410"/>
          </a:xfrm>
        </p:spPr>
        <p:txBody>
          <a:bodyPr vert="horz" lIns="91440" tIns="45720" rIns="91440" bIns="45720" rtlCol="0" anchor="t">
            <a:normAutofit/>
          </a:bodyPr>
          <a:lstStyle/>
          <a:p>
            <a:r>
              <a:rPr lang="en-US" b="1"/>
              <a:t>Types of Awards:</a:t>
            </a:r>
            <a:r>
              <a:rPr lang="en-US"/>
              <a:t> Through its Doctoral Awards funding opportunity, SSHRC offers two types of funding for doctoral students:</a:t>
            </a:r>
            <a:endParaRPr lang="en-US" sz="1200"/>
          </a:p>
          <a:p>
            <a:pPr marL="457200" lvl="1" indent="0">
              <a:buNone/>
            </a:pPr>
            <a:endParaRPr lang="en-US" sz="2000" b="1"/>
          </a:p>
          <a:p>
            <a:pPr marL="914400" lvl="1" indent="-457200">
              <a:buSzPct val="100000"/>
              <a:buFont typeface="+mj-lt"/>
              <a:buAutoNum type="arabicPeriod"/>
            </a:pPr>
            <a:r>
              <a:rPr lang="en-US" sz="2000">
                <a:latin typeface="Arial Narrow"/>
              </a:rPr>
              <a:t>SSHRC Doctoral Fellowships; </a:t>
            </a:r>
          </a:p>
          <a:p>
            <a:pPr marL="914400" lvl="1" indent="-457200">
              <a:buSzPct val="100000"/>
              <a:buFont typeface="+mj-lt"/>
              <a:buAutoNum type="arabicPeriod"/>
            </a:pPr>
            <a:r>
              <a:rPr lang="en-US" sz="2000">
                <a:latin typeface="Arial Narrow"/>
              </a:rPr>
              <a:t>Canada Graduate Scholarships (CGS): Doctoral  </a:t>
            </a:r>
            <a:endParaRPr lang="en-US" sz="1400"/>
          </a:p>
          <a:p>
            <a:pPr marL="285750" indent="-28575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Applicants apply for both awards by completing </a:t>
            </a:r>
            <a:r>
              <a:rPr lang="en-US" b="1"/>
              <a:t>one application form</a:t>
            </a:r>
            <a:r>
              <a:rPr lang="en-US"/>
              <a:t>. If you are eligible for both awards, SSHRC will automatically consider you for both. </a:t>
            </a:r>
          </a:p>
          <a:p>
            <a:pPr marL="285750" indent="-28575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Highest-ranked eligible applicants will be offered a CGS D, next highest ranked applicants will be offered a SSHRC Doctoral Fellowship</a:t>
            </a:r>
          </a:p>
          <a:p>
            <a:pPr marL="285750" indent="-28575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Most Canadian universities </a:t>
            </a:r>
            <a:r>
              <a:rPr lang="en-US" u="sng"/>
              <a:t>receive a quota</a:t>
            </a:r>
            <a:r>
              <a:rPr lang="en-US"/>
              <a:t> indicating the number of students they can nominate for the national competition.</a:t>
            </a:r>
          </a:p>
          <a:p>
            <a:pPr marL="285750" indent="-28575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Deadline to apply is set by each individual graduate unit (department)</a:t>
            </a:r>
          </a:p>
        </p:txBody>
      </p:sp>
      <p:sp>
        <p:nvSpPr>
          <p:cNvPr id="2" name="Slide Number Placeholder 1"/>
          <p:cNvSpPr>
            <a:spLocks noGrp="1"/>
          </p:cNvSpPr>
          <p:nvPr>
            <p:ph type="sldNum" sz="quarter" idx="12"/>
          </p:nvPr>
        </p:nvSpPr>
        <p:spPr/>
        <p:txBody>
          <a:bodyPr/>
          <a:lstStyle/>
          <a:p>
            <a:fld id="{E95093C1-3A22-4FD3-9A2D-0EF7936C6C71}" type="slidenum">
              <a:rPr lang="en-US" smtClean="0"/>
              <a:pPr/>
              <a:t>13</a:t>
            </a:fld>
            <a:endParaRPr lang="en-US"/>
          </a:p>
        </p:txBody>
      </p:sp>
    </p:spTree>
    <p:extLst>
      <p:ext uri="{BB962C8B-B14F-4D97-AF65-F5344CB8AC3E}">
        <p14:creationId xmlns:p14="http://schemas.microsoft.com/office/powerpoint/2010/main" val="47481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Competition overview</a:t>
            </a:r>
            <a:endParaRPr lang="en-US"/>
          </a:p>
        </p:txBody>
      </p:sp>
      <p:sp>
        <p:nvSpPr>
          <p:cNvPr id="5" name="Content Placeholder 4"/>
          <p:cNvSpPr>
            <a:spLocks noGrp="1"/>
          </p:cNvSpPr>
          <p:nvPr>
            <p:ph idx="1"/>
          </p:nvPr>
        </p:nvSpPr>
        <p:spPr/>
        <p:txBody>
          <a:bodyPr vert="horz" lIns="91440" tIns="45720" rIns="91440" bIns="45720" rtlCol="0" anchor="t">
            <a:normAutofit/>
          </a:bodyPr>
          <a:lstStyle/>
          <a:p>
            <a:r>
              <a:rPr lang="en-CA" dirty="0">
                <a:latin typeface="Arial Narrow"/>
              </a:rPr>
              <a:t>U of T Quota: </a:t>
            </a:r>
            <a:r>
              <a:rPr lang="en-CA" b="1" dirty="0">
                <a:latin typeface="Arial Narrow"/>
              </a:rPr>
              <a:t>250</a:t>
            </a:r>
            <a:endParaRPr lang="en-CA" dirty="0"/>
          </a:p>
          <a:p>
            <a:pPr>
              <a:buFont typeface="Arial" panose="020B0604020202020204" pitchFamily="34" charset="0"/>
              <a:buChar char="•"/>
            </a:pPr>
            <a:r>
              <a:rPr lang="en-US" dirty="0">
                <a:latin typeface="Arial Narrow"/>
              </a:rPr>
              <a:t>Consult your graduate unit regarding their </a:t>
            </a:r>
            <a:r>
              <a:rPr lang="en-US" b="1" dirty="0">
                <a:latin typeface="Arial Narrow"/>
              </a:rPr>
              <a:t>internal application deadline </a:t>
            </a:r>
            <a:r>
              <a:rPr lang="en-US" dirty="0">
                <a:latin typeface="Arial Narrow"/>
              </a:rPr>
              <a:t>– this is not the same as the University or SSHRC deadline</a:t>
            </a:r>
            <a:endParaRPr lang="en-US" dirty="0">
              <a:latin typeface="Arial Narrow"/>
              <a:cs typeface="Times New Roman" pitchFamily="18" charset="0"/>
            </a:endParaRPr>
          </a:p>
          <a:p>
            <a:pPr>
              <a:buFont typeface="Arial" panose="020B0604020202020204" pitchFamily="34" charset="0"/>
              <a:buChar char="•"/>
            </a:pPr>
            <a:endParaRPr lang="en-CA" dirty="0"/>
          </a:p>
        </p:txBody>
      </p:sp>
      <p:sp>
        <p:nvSpPr>
          <p:cNvPr id="2" name="Slide Number Placeholder 1"/>
          <p:cNvSpPr>
            <a:spLocks noGrp="1"/>
          </p:cNvSpPr>
          <p:nvPr>
            <p:ph type="sldNum" sz="quarter" idx="12"/>
          </p:nvPr>
        </p:nvSpPr>
        <p:spPr/>
        <p:txBody>
          <a:bodyPr/>
          <a:lstStyle/>
          <a:p>
            <a:fld id="{E95093C1-3A22-4FD3-9A2D-0EF7936C6C71}" type="slidenum">
              <a:rPr lang="en-US" smtClean="0"/>
              <a:pPr/>
              <a:t>14</a:t>
            </a:fld>
            <a:endParaRPr lang="en-US"/>
          </a:p>
        </p:txBody>
      </p:sp>
    </p:spTree>
    <p:extLst>
      <p:ext uri="{BB962C8B-B14F-4D97-AF65-F5344CB8AC3E}">
        <p14:creationId xmlns:p14="http://schemas.microsoft.com/office/powerpoint/2010/main" val="310051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ELIGIBILITY of DEGREE PROGRAM</a:t>
            </a:r>
            <a:endParaRPr lang="en-US"/>
          </a:p>
        </p:txBody>
      </p:sp>
      <p:sp>
        <p:nvSpPr>
          <p:cNvPr id="5" name="Content Placeholder 4"/>
          <p:cNvSpPr>
            <a:spLocks noGrp="1"/>
          </p:cNvSpPr>
          <p:nvPr>
            <p:ph idx="1"/>
          </p:nvPr>
        </p:nvSpPr>
        <p:spPr>
          <a:xfrm>
            <a:off x="422226" y="1452286"/>
            <a:ext cx="9510245" cy="4531410"/>
          </a:xfrm>
        </p:spPr>
        <p:txBody>
          <a:bodyPr vert="horz" lIns="91440" tIns="45720" rIns="91440" bIns="45720" rtlCol="0" anchor="t">
            <a:normAutofit/>
          </a:bodyPr>
          <a:lstStyle/>
          <a:p>
            <a:pPr marL="0" indent="0">
              <a:buNone/>
            </a:pPr>
            <a:r>
              <a:rPr lang="en-US"/>
              <a:t>SSHRC Doctoral Awards are tenable only in degree programs that include significant original, autonomous research that leads to the completion of a:</a:t>
            </a:r>
          </a:p>
          <a:p>
            <a:r>
              <a:rPr lang="en-US"/>
              <a:t>Dissertation; or</a:t>
            </a:r>
          </a:p>
          <a:p>
            <a:r>
              <a:rPr lang="en-US"/>
              <a:t>Major scholarly publication; or</a:t>
            </a:r>
          </a:p>
          <a:p>
            <a:r>
              <a:rPr lang="en-US"/>
              <a:t>Performance/recital; or</a:t>
            </a:r>
          </a:p>
          <a:p>
            <a:r>
              <a:rPr lang="en-US"/>
              <a:t>Exhibit </a:t>
            </a:r>
          </a:p>
          <a:p>
            <a:pPr marL="0" indent="0">
              <a:buNone/>
            </a:pPr>
            <a:r>
              <a:rPr lang="en-US"/>
              <a:t>which is a </a:t>
            </a:r>
            <a:r>
              <a:rPr lang="en-US" b="1"/>
              <a:t>requirement for the completion of the program </a:t>
            </a:r>
            <a:r>
              <a:rPr lang="en-US"/>
              <a:t>and is merit reviewed at the institutional level. </a:t>
            </a:r>
          </a:p>
        </p:txBody>
      </p:sp>
      <p:sp>
        <p:nvSpPr>
          <p:cNvPr id="2" name="Slide Number Placeholder 1"/>
          <p:cNvSpPr>
            <a:spLocks noGrp="1"/>
          </p:cNvSpPr>
          <p:nvPr>
            <p:ph type="sldNum" sz="quarter" idx="12"/>
          </p:nvPr>
        </p:nvSpPr>
        <p:spPr/>
        <p:txBody>
          <a:bodyPr/>
          <a:lstStyle/>
          <a:p>
            <a:fld id="{E95093C1-3A22-4FD3-9A2D-0EF7936C6C71}" type="slidenum">
              <a:rPr lang="en-US" smtClean="0"/>
              <a:pPr/>
              <a:t>15</a:t>
            </a:fld>
            <a:endParaRPr lang="en-US"/>
          </a:p>
        </p:txBody>
      </p:sp>
    </p:spTree>
    <p:extLst>
      <p:ext uri="{BB962C8B-B14F-4D97-AF65-F5344CB8AC3E}">
        <p14:creationId xmlns:p14="http://schemas.microsoft.com/office/powerpoint/2010/main" val="96310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z="3200">
                <a:solidFill>
                  <a:schemeClr val="tx2"/>
                </a:solidFill>
              </a:rPr>
              <a:t>ELIGIBILITY TO APPLY</a:t>
            </a:r>
            <a:endParaRPr lang="en-US"/>
          </a:p>
        </p:txBody>
      </p:sp>
      <p:sp>
        <p:nvSpPr>
          <p:cNvPr id="5" name="Content Placeholder 4"/>
          <p:cNvSpPr>
            <a:spLocks noGrp="1"/>
          </p:cNvSpPr>
          <p:nvPr>
            <p:ph idx="1"/>
          </p:nvPr>
        </p:nvSpPr>
        <p:spPr>
          <a:xfrm>
            <a:off x="422226" y="1452285"/>
            <a:ext cx="9510245" cy="4424639"/>
          </a:xfrm>
        </p:spPr>
        <p:txBody>
          <a:bodyPr>
            <a:normAutofit fontScale="70000" lnSpcReduction="20000"/>
          </a:bodyPr>
          <a:lstStyle/>
          <a:p>
            <a:pPr marL="341313" indent="-341313" eaLnBrk="1" hangingPunct="1">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000" dirty="0"/>
              <a:t>Be a citizen, permanent resident, or protected person of Canada at the time of application</a:t>
            </a:r>
          </a:p>
          <a:p>
            <a:pPr marL="341313" indent="-341313" eaLnBrk="1" hangingPunct="1">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Be applying for support to pursue doctoral studies in the social sciences or humanities;</a:t>
            </a:r>
            <a:endParaRPr lang="en-CA" sz="2000" dirty="0"/>
          </a:p>
          <a:p>
            <a:pPr marL="341313" indent="-341313" eaLnBrk="1" hangingPunct="1">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000" dirty="0"/>
              <a:t>Not have already received a </a:t>
            </a:r>
            <a:r>
              <a:rPr lang="en-CA" sz="2000" u="sng" dirty="0"/>
              <a:t>doctoral</a:t>
            </a:r>
            <a:r>
              <a:rPr lang="en-CA" sz="2000" dirty="0"/>
              <a:t> level award from SSHRC, NSERC or CIHR;</a:t>
            </a:r>
          </a:p>
          <a:p>
            <a:pPr marL="341313" indent="-341313" eaLnBrk="1" hangingPunct="1">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2000" dirty="0"/>
              <a:t>Not have exceeded the allowable number of months already spent in doctoral study; </a:t>
            </a:r>
          </a:p>
          <a:p>
            <a:pPr marL="341313" indent="-341313" eaLnBrk="1" hangingPunct="1">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S</a:t>
            </a:r>
            <a:r>
              <a:rPr lang="en-US" sz="2000" dirty="0"/>
              <a:t>ubmit a maximum of one scholarship (master’s or doctoral) or fellowship application per academic year to either CIHR, NSERC or SSHRC. Should more than one application be submitted, the eligible application submitted first chronologically will be retained. Nominations to the Vanier CGS program and applications to the Banting Postdoctoral Fellowships program do not count toward this limit (other exceptions may apply to CIHR internships);</a:t>
            </a:r>
          </a:p>
          <a:p>
            <a:pPr marL="341313" indent="-341313" eaLnBrk="1" hangingPunct="1">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Not hold a tenure or tenure-track (faculty) appointment concurrently with a CGS D award.</a:t>
            </a:r>
          </a:p>
          <a:p>
            <a:pPr marL="341313" indent="-341313" eaLnBrk="1" hangingPunct="1">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t>At the time of application, need not be assured of admission to a degree program.</a:t>
            </a:r>
          </a:p>
          <a:p>
            <a:pPr marL="341313" indent="-341313" eaLnBrk="1" hangingPunct="1">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a:p>
            <a:pPr marL="341313" indent="-341313">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latin typeface="Arial Narrow"/>
                <a:cs typeface="Times New Roman"/>
              </a:rPr>
              <a:t>Please Note</a:t>
            </a:r>
            <a:r>
              <a:rPr lang="en-US" dirty="0">
                <a:latin typeface="Arial Narrow"/>
                <a:cs typeface="Times New Roman"/>
              </a:rPr>
              <a:t>: Students may only have </a:t>
            </a:r>
            <a:r>
              <a:rPr lang="en-US" b="1" u="sng" dirty="0">
                <a:latin typeface="Arial Narrow"/>
                <a:cs typeface="Times New Roman"/>
              </a:rPr>
              <a:t>one</a:t>
            </a:r>
            <a:r>
              <a:rPr lang="en-US" dirty="0">
                <a:latin typeface="Arial Narrow"/>
                <a:cs typeface="Times New Roman"/>
              </a:rPr>
              <a:t> active application per year at </a:t>
            </a:r>
            <a:r>
              <a:rPr lang="en-US" b="1" u="sng" dirty="0">
                <a:latin typeface="Arial Narrow"/>
                <a:cs typeface="Times New Roman"/>
              </a:rPr>
              <a:t>one</a:t>
            </a:r>
            <a:r>
              <a:rPr lang="en-US" dirty="0">
                <a:latin typeface="Arial Narrow"/>
                <a:cs typeface="Times New Roman"/>
              </a:rPr>
              <a:t> granting agency (NSERC, CIHR or SSHRC), with the exception of Vanier. Subsequent applications to multiple agencies will be disqualified. However, if applicants were deemed unsuccessful at the graduate unit level review for their doctoral applications, and if eligible, they may submit a CGS Master’s application, as the doctoral application is no longer considered active for the competition year.</a:t>
            </a:r>
          </a:p>
        </p:txBody>
      </p:sp>
      <p:sp>
        <p:nvSpPr>
          <p:cNvPr id="2" name="Slide Number Placeholder 1"/>
          <p:cNvSpPr>
            <a:spLocks noGrp="1"/>
          </p:cNvSpPr>
          <p:nvPr>
            <p:ph type="sldNum" sz="quarter" idx="12"/>
          </p:nvPr>
        </p:nvSpPr>
        <p:spPr/>
        <p:txBody>
          <a:bodyPr/>
          <a:lstStyle/>
          <a:p>
            <a:fld id="{E95093C1-3A22-4FD3-9A2D-0EF7936C6C71}" type="slidenum">
              <a:rPr lang="en-US" smtClean="0"/>
              <a:pPr/>
              <a:t>16</a:t>
            </a:fld>
            <a:endParaRPr lang="en-US"/>
          </a:p>
        </p:txBody>
      </p:sp>
    </p:spTree>
    <p:extLst>
      <p:ext uri="{BB962C8B-B14F-4D97-AF65-F5344CB8AC3E}">
        <p14:creationId xmlns:p14="http://schemas.microsoft.com/office/powerpoint/2010/main" val="225912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48335" y="849087"/>
            <a:ext cx="9510245" cy="417867"/>
          </a:xfrm>
        </p:spPr>
        <p:txBody>
          <a:bodyPr/>
          <a:lstStyle/>
          <a:p>
            <a:r>
              <a:rPr lang="en-US" dirty="0"/>
              <a:t>CGS Doctoral</a:t>
            </a:r>
          </a:p>
        </p:txBody>
      </p:sp>
      <p:sp>
        <p:nvSpPr>
          <p:cNvPr id="7" name="Content Placeholder 6"/>
          <p:cNvSpPr>
            <a:spLocks noGrp="1"/>
          </p:cNvSpPr>
          <p:nvPr>
            <p:ph sz="half" idx="2"/>
          </p:nvPr>
        </p:nvSpPr>
        <p:spPr>
          <a:xfrm>
            <a:off x="422226" y="1266954"/>
            <a:ext cx="10615229" cy="4570428"/>
          </a:xfrm>
        </p:spPr>
        <p:txBody>
          <a:bodyPr>
            <a:normAutofit fontScale="92500" lnSpcReduction="20000"/>
          </a:bodyPr>
          <a:lstStyle/>
          <a:p>
            <a:pPr marL="0" lvl="0" indent="0">
              <a:buNone/>
            </a:pPr>
            <a:r>
              <a:rPr lang="en-US" sz="1800" dirty="0"/>
              <a:t>Applicants must:</a:t>
            </a:r>
          </a:p>
          <a:p>
            <a:pPr lvl="0"/>
            <a:r>
              <a:rPr lang="en-US" sz="1800" dirty="0"/>
              <a:t>have completed </a:t>
            </a:r>
            <a:r>
              <a:rPr lang="en-US" sz="1800" b="1" dirty="0"/>
              <a:t>no more than</a:t>
            </a:r>
            <a:r>
              <a:rPr lang="en-US" sz="1800" dirty="0"/>
              <a:t>:</a:t>
            </a:r>
          </a:p>
          <a:p>
            <a:pPr lvl="0"/>
            <a:r>
              <a:rPr lang="en-CA" sz="1800" b="1" dirty="0"/>
              <a:t>24 months </a:t>
            </a:r>
            <a:r>
              <a:rPr lang="en-CA" sz="1800" dirty="0"/>
              <a:t>of full-time study in their doctoral program </a:t>
            </a:r>
            <a:r>
              <a:rPr lang="en-US" sz="1800" b="1" dirty="0"/>
              <a:t>OR</a:t>
            </a:r>
            <a:r>
              <a:rPr lang="en-US" sz="1800" dirty="0"/>
              <a:t> </a:t>
            </a:r>
            <a:r>
              <a:rPr lang="en-CA" sz="1800" dirty="0"/>
              <a:t>(revised) </a:t>
            </a:r>
            <a:r>
              <a:rPr lang="en-US" sz="1800" dirty="0"/>
              <a:t>the PhD portion of their joint professional undergraduate/PhD program (such as MD/PhD, JD/PhD, DVM/PhD) by December 31 of the calendar year of application if previously enrolled in a graduate program;</a:t>
            </a:r>
            <a:r>
              <a:rPr lang="en-CA" sz="1800" dirty="0"/>
              <a:t> </a:t>
            </a:r>
          </a:p>
          <a:p>
            <a:pPr>
              <a:buFont typeface="Arial" panose="020B0604020202020204" pitchFamily="34" charset="0"/>
              <a:buChar char="•"/>
            </a:pPr>
            <a:r>
              <a:rPr lang="en-CA" sz="1800" b="1" dirty="0"/>
              <a:t>36 months </a:t>
            </a:r>
            <a:r>
              <a:rPr lang="en-CA" sz="1800" dirty="0"/>
              <a:t>of full-time study in their doctoral program by December 31 of the calendar year of application if enrolled directly from a bachelor’s to a PhD program (with no time spent in a graduate program)</a:t>
            </a:r>
          </a:p>
          <a:p>
            <a:pPr lvl="1">
              <a:buFont typeface="Arial" panose="020B0604020202020204" pitchFamily="34" charset="0"/>
              <a:buChar char="•"/>
            </a:pPr>
            <a:r>
              <a:rPr lang="en-CA" dirty="0"/>
              <a:t>direct-entry applicants must be enrolled in their doctoral program at the time of application</a:t>
            </a:r>
          </a:p>
          <a:p>
            <a:pPr lvl="1">
              <a:buFont typeface="Arial" panose="020B0604020202020204" pitchFamily="34" charset="0"/>
              <a:buChar char="•"/>
            </a:pPr>
            <a:r>
              <a:rPr lang="en-US" dirty="0"/>
              <a:t>students registered in a “Direct Entry PhD” program at U of T who previously completed or were enrolled in any graduate degree program belong in the 24-month category</a:t>
            </a:r>
            <a:endParaRPr lang="en-CA" dirty="0"/>
          </a:p>
          <a:p>
            <a:r>
              <a:rPr lang="en-US" sz="1800" b="1" dirty="0">
                <a:solidFill>
                  <a:srgbClr val="FF0000"/>
                </a:solidFill>
                <a:effectLst/>
                <a:ea typeface="Calibri" panose="020F0502020204030204" pitchFamily="34" charset="0"/>
              </a:rPr>
              <a:t>REVISED</a:t>
            </a:r>
            <a:r>
              <a:rPr lang="en-US" sz="1800" dirty="0">
                <a:effectLst/>
                <a:ea typeface="Calibri" panose="020F0502020204030204" pitchFamily="34" charset="0"/>
              </a:rPr>
              <a:t> have completed </a:t>
            </a:r>
            <a:r>
              <a:rPr lang="en-US" sz="1800" b="1" dirty="0">
                <a:effectLst/>
                <a:ea typeface="Calibri" panose="020F0502020204030204" pitchFamily="34" charset="0"/>
              </a:rPr>
              <a:t>no more than 36 months</a:t>
            </a:r>
            <a:r>
              <a:rPr lang="en-US" sz="1800" dirty="0">
                <a:effectLst/>
                <a:ea typeface="Calibri" panose="020F0502020204030204" pitchFamily="34" charset="0"/>
              </a:rPr>
              <a:t> of full-time study in the PhD portion of their </a:t>
            </a:r>
            <a:r>
              <a:rPr lang="en-US" sz="1800" b="1" dirty="0">
                <a:effectLst/>
                <a:ea typeface="Calibri" panose="020F0502020204030204" pitchFamily="34" charset="0"/>
              </a:rPr>
              <a:t>joint professional undergraduate/PhD </a:t>
            </a:r>
            <a:r>
              <a:rPr lang="en-US" sz="1800" dirty="0">
                <a:effectLst/>
                <a:ea typeface="Calibri" panose="020F0502020204030204" pitchFamily="34" charset="0"/>
              </a:rPr>
              <a:t>program (such as MD/PhD, JD/</a:t>
            </a:r>
            <a:r>
              <a:rPr lang="en-US" sz="1800" dirty="0" err="1">
                <a:effectLst/>
                <a:ea typeface="Calibri" panose="020F0502020204030204" pitchFamily="34" charset="0"/>
              </a:rPr>
              <a:t>Phd</a:t>
            </a:r>
            <a:r>
              <a:rPr lang="en-US" sz="1800" dirty="0">
                <a:effectLst/>
                <a:ea typeface="Calibri" panose="020F0502020204030204" pitchFamily="34" charset="0"/>
              </a:rPr>
              <a:t>, DVM/PhD) by December 31 of the calendar year of application if they have not previously enrolled in another graduate program;</a:t>
            </a:r>
            <a:endParaRPr lang="en-CA" sz="1800" dirty="0">
              <a:effectLst/>
              <a:ea typeface="Calibri" panose="020F0502020204030204" pitchFamily="34" charset="0"/>
            </a:endParaRPr>
          </a:p>
          <a:p>
            <a:r>
              <a:rPr lang="en-US" sz="1800" b="1" dirty="0">
                <a:solidFill>
                  <a:srgbClr val="FF0000"/>
                </a:solidFill>
                <a:effectLst/>
                <a:ea typeface="Calibri" panose="020F0502020204030204" pitchFamily="34" charset="0"/>
              </a:rPr>
              <a:t>REVISED</a:t>
            </a:r>
            <a:r>
              <a:rPr lang="en-US" sz="1800" dirty="0">
                <a:effectLst/>
                <a:ea typeface="Calibri" panose="020F0502020204030204" pitchFamily="34" charset="0"/>
              </a:rPr>
              <a:t> have completed </a:t>
            </a:r>
            <a:r>
              <a:rPr lang="en-US" sz="1800" b="1" dirty="0">
                <a:effectLst/>
                <a:ea typeface="Calibri" panose="020F0502020204030204" pitchFamily="34" charset="0"/>
              </a:rPr>
              <a:t>no more than 36 months</a:t>
            </a:r>
            <a:r>
              <a:rPr lang="en-US" sz="1800" dirty="0">
                <a:effectLst/>
                <a:ea typeface="Calibri" panose="020F0502020204030204" pitchFamily="34" charset="0"/>
              </a:rPr>
              <a:t> of full-time study in their </a:t>
            </a:r>
            <a:r>
              <a:rPr lang="en-US" sz="1800" u="sng" dirty="0">
                <a:solidFill>
                  <a:srgbClr val="0563C1"/>
                </a:solidFill>
                <a:effectLst/>
                <a:ea typeface="Calibri" panose="020F0502020204030204" pitchFamily="34" charset="0"/>
                <a:hlinkClick r:id="rId3"/>
              </a:rPr>
              <a:t>joint program</a:t>
            </a:r>
            <a:r>
              <a:rPr lang="en-CA" sz="1800" dirty="0">
                <a:effectLst/>
                <a:ea typeface="Calibri" panose="020F0502020204030204" pitchFamily="34" charset="0"/>
              </a:rPr>
              <a:t> </a:t>
            </a:r>
            <a:r>
              <a:rPr lang="en-US" sz="1800" dirty="0">
                <a:effectLst/>
                <a:ea typeface="Calibri" panose="020F0502020204030204" pitchFamily="34" charset="0"/>
              </a:rPr>
              <a:t>by December 31 of the calendar year of application if enrolled in a joint graduate program (such as, MA/PhD, MSc/PhD, MBA/PhD)</a:t>
            </a:r>
            <a:endParaRPr lang="en-CA" sz="1800" dirty="0">
              <a:effectLst/>
              <a:ea typeface="Calibri" panose="020F0502020204030204" pitchFamily="34" charset="0"/>
            </a:endParaRPr>
          </a:p>
          <a:p>
            <a:pPr marL="742950" lvl="1" indent="-285750">
              <a:buFont typeface="Courier New" panose="02070309020205020404" pitchFamily="49" charset="0"/>
              <a:buChar char="o"/>
            </a:pPr>
            <a:r>
              <a:rPr lang="en-US" dirty="0">
                <a:effectLst/>
                <a:ea typeface="Times New Roman" panose="02020603050405020304" pitchFamily="18" charset="0"/>
              </a:rPr>
              <a:t>applicants who fall into this category have access to the 36-month window whether or not they were previously enrolled in a master’s program.</a:t>
            </a:r>
            <a:endParaRPr lang="en-CA" dirty="0">
              <a:effectLst/>
              <a:ea typeface="Calibri" panose="020F0502020204030204" pitchFamily="34" charset="0"/>
            </a:endParaRPr>
          </a:p>
        </p:txBody>
      </p:sp>
      <p:sp>
        <p:nvSpPr>
          <p:cNvPr id="2" name="Slide Number Placeholder 1"/>
          <p:cNvSpPr>
            <a:spLocks noGrp="1"/>
          </p:cNvSpPr>
          <p:nvPr>
            <p:ph type="sldNum" sz="quarter" idx="12"/>
          </p:nvPr>
        </p:nvSpPr>
        <p:spPr/>
        <p:txBody>
          <a:bodyPr/>
          <a:lstStyle/>
          <a:p>
            <a:fld id="{E95093C1-3A22-4FD3-9A2D-0EF7936C6C71}" type="slidenum">
              <a:rPr lang="en-US" smtClean="0"/>
              <a:pPr/>
              <a:t>17</a:t>
            </a:fld>
            <a:endParaRPr lang="en-US"/>
          </a:p>
        </p:txBody>
      </p:sp>
      <p:sp>
        <p:nvSpPr>
          <p:cNvPr id="5" name="Title 4"/>
          <p:cNvSpPr>
            <a:spLocks noGrp="1"/>
          </p:cNvSpPr>
          <p:nvPr>
            <p:ph type="title"/>
          </p:nvPr>
        </p:nvSpPr>
        <p:spPr>
          <a:xfrm>
            <a:off x="422226" y="305136"/>
            <a:ext cx="9510245" cy="543952"/>
          </a:xfrm>
        </p:spPr>
        <p:txBody>
          <a:bodyPr/>
          <a:lstStyle/>
          <a:p>
            <a:r>
              <a:rPr lang="en-US" sz="3200" dirty="0">
                <a:solidFill>
                  <a:schemeClr val="tx2"/>
                </a:solidFill>
              </a:rPr>
              <a:t>MONTHS OF STUDY</a:t>
            </a:r>
            <a:endParaRPr lang="en-US" dirty="0"/>
          </a:p>
        </p:txBody>
      </p:sp>
    </p:spTree>
    <p:extLst>
      <p:ext uri="{BB962C8B-B14F-4D97-AF65-F5344CB8AC3E}">
        <p14:creationId xmlns:p14="http://schemas.microsoft.com/office/powerpoint/2010/main" val="191397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a:t>SSHRC Doctoral Fellowships</a:t>
            </a:r>
          </a:p>
        </p:txBody>
      </p:sp>
      <p:sp>
        <p:nvSpPr>
          <p:cNvPr id="7" name="Content Placeholder 6"/>
          <p:cNvSpPr>
            <a:spLocks noGrp="1"/>
          </p:cNvSpPr>
          <p:nvPr>
            <p:ph sz="half" idx="2"/>
          </p:nvPr>
        </p:nvSpPr>
        <p:spPr/>
        <p:txBody>
          <a:bodyPr>
            <a:normAutofit/>
          </a:bodyPr>
          <a:lstStyle/>
          <a:p>
            <a:pPr marL="0" lvl="0" indent="0">
              <a:buNone/>
            </a:pPr>
            <a:r>
              <a:rPr lang="en-US" sz="1800"/>
              <a:t>Applicants must:</a:t>
            </a:r>
          </a:p>
          <a:p>
            <a:pPr marL="341313" indent="-341313">
              <a:lnSpc>
                <a:spcPct val="90000"/>
              </a:lnSpc>
              <a:buFont typeface="Trebuchet MS"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a:t>have completed no more than </a:t>
            </a:r>
            <a:r>
              <a:rPr lang="en-US" sz="1800" b="1"/>
              <a:t>48 months</a:t>
            </a:r>
            <a:r>
              <a:rPr lang="en-US" sz="1800"/>
              <a:t> of full-time study in their doctoral program by December 31 of the year of application</a:t>
            </a:r>
          </a:p>
          <a:p>
            <a:pPr marL="0" indent="0">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b="1"/>
              <a:t>Fast-Track: </a:t>
            </a:r>
            <a:r>
              <a:rPr lang="en-CA" sz="1800"/>
              <a:t>Applicants registered in a master’s program and then transferred to a doctoral program (fast-track), the months of study completed are calculated starting from the date on which the applicant </a:t>
            </a:r>
            <a:r>
              <a:rPr lang="en-CA" sz="1800" b="1"/>
              <a:t>transfers</a:t>
            </a:r>
            <a:r>
              <a:rPr lang="en-CA" sz="1800"/>
              <a:t> into the doctoral program.</a:t>
            </a:r>
          </a:p>
          <a:p>
            <a:pPr marL="0" indent="0">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800" b="1"/>
              <a:t>Joint Programs: </a:t>
            </a:r>
            <a:r>
              <a:rPr lang="en-CA" sz="1800"/>
              <a:t>Applicants registered in a doctoral program in which they obtain a master’s degree (e.g., MA/PhD), the months of study are calculated starting from the date on which an applicant is officially registered in the joint program (</a:t>
            </a:r>
            <a:r>
              <a:rPr lang="en-CA" sz="1800" b="1"/>
              <a:t>including the master’s portion</a:t>
            </a:r>
            <a:r>
              <a:rPr lang="en-CA" sz="1800"/>
              <a:t> of the program).</a:t>
            </a:r>
          </a:p>
          <a:p>
            <a:pPr marL="0" indent="0">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sz="1800" b="1"/>
              <a:t>Direct Entry: </a:t>
            </a:r>
            <a:r>
              <a:rPr lang="en-CA" sz="1800"/>
              <a:t>For applicants registered in a doctoral program directly from an undergraduate program (i.e., never enrolled in a master’s program), the months of study completed are calculated starting from the date on which an applicant </a:t>
            </a:r>
            <a:r>
              <a:rPr lang="en-CA" sz="1800" b="1"/>
              <a:t>begins</a:t>
            </a:r>
            <a:r>
              <a:rPr lang="en-CA" sz="1800"/>
              <a:t> the doctoral program.</a:t>
            </a:r>
            <a:endParaRPr lang="en-US" sz="1800"/>
          </a:p>
        </p:txBody>
      </p:sp>
      <p:sp>
        <p:nvSpPr>
          <p:cNvPr id="2" name="Slide Number Placeholder 1"/>
          <p:cNvSpPr>
            <a:spLocks noGrp="1"/>
          </p:cNvSpPr>
          <p:nvPr>
            <p:ph type="sldNum" sz="quarter" idx="12"/>
          </p:nvPr>
        </p:nvSpPr>
        <p:spPr/>
        <p:txBody>
          <a:bodyPr/>
          <a:lstStyle/>
          <a:p>
            <a:fld id="{E95093C1-3A22-4FD3-9A2D-0EF7936C6C71}" type="slidenum">
              <a:rPr lang="en-US" smtClean="0"/>
              <a:pPr/>
              <a:t>18</a:t>
            </a:fld>
            <a:endParaRPr lang="en-US"/>
          </a:p>
        </p:txBody>
      </p:sp>
      <p:sp>
        <p:nvSpPr>
          <p:cNvPr id="5" name="Title 4"/>
          <p:cNvSpPr>
            <a:spLocks noGrp="1"/>
          </p:cNvSpPr>
          <p:nvPr>
            <p:ph type="title"/>
          </p:nvPr>
        </p:nvSpPr>
        <p:spPr/>
        <p:txBody>
          <a:bodyPr/>
          <a:lstStyle/>
          <a:p>
            <a:r>
              <a:rPr lang="en-US" sz="3200">
                <a:solidFill>
                  <a:schemeClr val="tx2"/>
                </a:solidFill>
              </a:rPr>
              <a:t>MONTHS OF STUDY</a:t>
            </a:r>
            <a:endParaRPr lang="en-US"/>
          </a:p>
        </p:txBody>
      </p:sp>
    </p:spTree>
    <p:extLst>
      <p:ext uri="{BB962C8B-B14F-4D97-AF65-F5344CB8AC3E}">
        <p14:creationId xmlns:p14="http://schemas.microsoft.com/office/powerpoint/2010/main" val="1379768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a:solidFill>
                  <a:schemeClr val="tx2"/>
                </a:solidFill>
              </a:rPr>
              <a:t>MONTHS OF STUDY determines award length for </a:t>
            </a:r>
            <a:r>
              <a:rPr lang="en-US" sz="3200" err="1">
                <a:solidFill>
                  <a:schemeClr val="tx2"/>
                </a:solidFill>
              </a:rPr>
              <a:t>sshrc</a:t>
            </a:r>
            <a:r>
              <a:rPr lang="en-US" sz="3200">
                <a:solidFill>
                  <a:schemeClr val="tx2"/>
                </a:solidFill>
              </a:rPr>
              <a:t> doctoral fellowships</a:t>
            </a:r>
            <a:endParaRPr lang="en-US"/>
          </a:p>
        </p:txBody>
      </p:sp>
      <p:sp>
        <p:nvSpPr>
          <p:cNvPr id="5" name="Content Placeholder 4"/>
          <p:cNvSpPr>
            <a:spLocks noGrp="1"/>
          </p:cNvSpPr>
          <p:nvPr>
            <p:ph idx="1"/>
          </p:nvPr>
        </p:nvSpPr>
        <p:spPr/>
        <p:txBody>
          <a:bodyPr/>
          <a:lstStyle/>
          <a:p>
            <a:pPr marL="0" indent="0">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CA"/>
              <a:t>SSHRC applicants who are </a:t>
            </a:r>
            <a:r>
              <a:rPr lang="en-CA">
                <a:solidFill>
                  <a:srgbClr val="FF0000"/>
                </a:solidFill>
              </a:rPr>
              <a:t>beyond the eligible months of study for the CGS D</a:t>
            </a:r>
            <a:r>
              <a:rPr lang="en-CA"/>
              <a:t>, may continue to apply up until their 48</a:t>
            </a:r>
            <a:r>
              <a:rPr lang="en-CA" baseline="30000"/>
              <a:t>th</a:t>
            </a:r>
            <a:r>
              <a:rPr lang="en-CA"/>
              <a:t> month of study (as of December 31</a:t>
            </a:r>
            <a:r>
              <a:rPr lang="en-CA" baseline="30000"/>
              <a:t>st</a:t>
            </a:r>
            <a:r>
              <a:rPr lang="en-CA"/>
              <a:t>) and will be considered for a SSHRC Doctoral Fellowship.</a:t>
            </a:r>
          </a:p>
          <a:p>
            <a:pPr marL="0" indent="0">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a:p>
        </p:txBody>
      </p:sp>
      <p:sp>
        <p:nvSpPr>
          <p:cNvPr id="2" name="Slide Number Placeholder 1"/>
          <p:cNvSpPr>
            <a:spLocks noGrp="1"/>
          </p:cNvSpPr>
          <p:nvPr>
            <p:ph type="sldNum" sz="quarter" idx="12"/>
          </p:nvPr>
        </p:nvSpPr>
        <p:spPr/>
        <p:txBody>
          <a:bodyPr/>
          <a:lstStyle/>
          <a:p>
            <a:fld id="{E95093C1-3A22-4FD3-9A2D-0EF7936C6C71}" type="slidenum">
              <a:rPr lang="en-US" smtClean="0"/>
              <a:pPr/>
              <a:t>19</a:t>
            </a:fld>
            <a:endParaRPr lang="en-US"/>
          </a:p>
        </p:txBody>
      </p:sp>
      <p:pic>
        <p:nvPicPr>
          <p:cNvPr id="3" name="Picture 2">
            <a:extLst>
              <a:ext uri="{FF2B5EF4-FFF2-40B4-BE49-F238E27FC236}">
                <a16:creationId xmlns:a16="http://schemas.microsoft.com/office/drawing/2014/main" id="{6146451E-CC93-4454-B7FF-BFB8AC449DC8}"/>
              </a:ext>
            </a:extLst>
          </p:cNvPr>
          <p:cNvPicPr>
            <a:picLocks noChangeAspect="1"/>
          </p:cNvPicPr>
          <p:nvPr/>
        </p:nvPicPr>
        <p:blipFill>
          <a:blip r:embed="rId3"/>
          <a:stretch>
            <a:fillRect/>
          </a:stretch>
        </p:blipFill>
        <p:spPr>
          <a:xfrm>
            <a:off x="422226" y="2636003"/>
            <a:ext cx="9375092" cy="3005672"/>
          </a:xfrm>
          <a:prstGeom prst="rect">
            <a:avLst/>
          </a:prstGeom>
        </p:spPr>
      </p:pic>
    </p:spTree>
    <p:extLst>
      <p:ext uri="{BB962C8B-B14F-4D97-AF65-F5344CB8AC3E}">
        <p14:creationId xmlns:p14="http://schemas.microsoft.com/office/powerpoint/2010/main" val="43188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EAA6-88D1-44EF-B7E0-2B656EB62D9D}"/>
              </a:ext>
            </a:extLst>
          </p:cNvPr>
          <p:cNvSpPr>
            <a:spLocks noGrp="1"/>
          </p:cNvSpPr>
          <p:nvPr>
            <p:ph type="title"/>
          </p:nvPr>
        </p:nvSpPr>
        <p:spPr/>
        <p:txBody>
          <a:bodyPr>
            <a:normAutofit fontScale="90000"/>
          </a:bodyPr>
          <a:lstStyle/>
          <a:p>
            <a:r>
              <a:rPr lang="en-US" b="1" i="0" cap="all">
                <a:solidFill>
                  <a:srgbClr val="002A5C"/>
                </a:solidFill>
                <a:effectLst/>
                <a:latin typeface="Arial Narrow" panose="020B0606020202030204" pitchFamily="34" charset="0"/>
              </a:rPr>
              <a:t>Statement of Acknowledgement of Traditional Land</a:t>
            </a:r>
            <a:endParaRPr lang="en-CA"/>
          </a:p>
        </p:txBody>
      </p:sp>
      <p:sp>
        <p:nvSpPr>
          <p:cNvPr id="3" name="Slide Number Placeholder 2">
            <a:extLst>
              <a:ext uri="{FF2B5EF4-FFF2-40B4-BE49-F238E27FC236}">
                <a16:creationId xmlns:a16="http://schemas.microsoft.com/office/drawing/2014/main" id="{4BA7E97D-FAEE-4D4C-80D2-A9BC9B25DDAD}"/>
              </a:ext>
            </a:extLst>
          </p:cNvPr>
          <p:cNvSpPr>
            <a:spLocks noGrp="1"/>
          </p:cNvSpPr>
          <p:nvPr>
            <p:ph type="sldNum" sz="quarter" idx="12"/>
          </p:nvPr>
        </p:nvSpPr>
        <p:spPr/>
        <p:txBody>
          <a:bodyPr/>
          <a:lstStyle/>
          <a:p>
            <a:fld id="{E95093C1-3A22-4FD3-9A2D-0EF7936C6C71}" type="slidenum">
              <a:rPr lang="en-US" smtClean="0"/>
              <a:t>2</a:t>
            </a:fld>
            <a:endParaRPr lang="en-US"/>
          </a:p>
        </p:txBody>
      </p:sp>
      <p:sp>
        <p:nvSpPr>
          <p:cNvPr id="5" name="TextBox 4">
            <a:extLst>
              <a:ext uri="{FF2B5EF4-FFF2-40B4-BE49-F238E27FC236}">
                <a16:creationId xmlns:a16="http://schemas.microsoft.com/office/drawing/2014/main" id="{2A7F60F1-E2A7-4DCD-829E-131368E4074E}"/>
              </a:ext>
            </a:extLst>
          </p:cNvPr>
          <p:cNvSpPr txBox="1"/>
          <p:nvPr/>
        </p:nvSpPr>
        <p:spPr>
          <a:xfrm>
            <a:off x="422226" y="1446197"/>
            <a:ext cx="9579613" cy="3416320"/>
          </a:xfrm>
          <a:prstGeom prst="rect">
            <a:avLst/>
          </a:prstGeom>
          <a:noFill/>
        </p:spPr>
        <p:txBody>
          <a:bodyPr wrap="square">
            <a:spAutoFit/>
          </a:bodyPr>
          <a:lstStyle/>
          <a:p>
            <a:r>
              <a:rPr lang="en-US" sz="2400">
                <a:solidFill>
                  <a:srgbClr val="002A5C"/>
                </a:solidFill>
                <a:latin typeface="Arial Narrow" panose="020B0606020202030204" pitchFamily="34" charset="0"/>
              </a:rPr>
              <a:t>We wish to acknowledge this land on which the University of Toronto operates.​</a:t>
            </a:r>
          </a:p>
          <a:p>
            <a:endParaRPr lang="en-US" sz="2400">
              <a:solidFill>
                <a:srgbClr val="002A5C"/>
              </a:solidFill>
              <a:latin typeface="Arial Narrow" panose="020B0606020202030204" pitchFamily="34" charset="0"/>
            </a:endParaRPr>
          </a:p>
          <a:p>
            <a:endParaRPr lang="en-US" sz="2400">
              <a:solidFill>
                <a:srgbClr val="002A5C"/>
              </a:solidFill>
              <a:latin typeface="Arial Narrow" panose="020B0606020202030204" pitchFamily="34" charset="0"/>
            </a:endParaRPr>
          </a:p>
          <a:p>
            <a:r>
              <a:rPr lang="en-US" sz="2400">
                <a:solidFill>
                  <a:srgbClr val="002A5C"/>
                </a:solidFill>
                <a:latin typeface="Arial Narrow" panose="020B0606020202030204" pitchFamily="34" charset="0"/>
              </a:rPr>
              <a:t>For thousands of years it has been the traditional land of the Huron-Wendat, the Seneca, and the </a:t>
            </a:r>
            <a:r>
              <a:rPr lang="en-US" sz="2400" err="1">
                <a:solidFill>
                  <a:srgbClr val="002A5C"/>
                </a:solidFill>
                <a:latin typeface="Arial Narrow" panose="020B0606020202030204" pitchFamily="34" charset="0"/>
              </a:rPr>
              <a:t>Mississaugas</a:t>
            </a:r>
            <a:r>
              <a:rPr lang="en-US" sz="2400">
                <a:solidFill>
                  <a:srgbClr val="002A5C"/>
                </a:solidFill>
                <a:latin typeface="Arial Narrow" panose="020B0606020202030204" pitchFamily="34" charset="0"/>
              </a:rPr>
              <a:t> of the Credit River.​</a:t>
            </a:r>
          </a:p>
          <a:p>
            <a:r>
              <a:rPr lang="en-US" sz="2400">
                <a:solidFill>
                  <a:srgbClr val="002A5C"/>
                </a:solidFill>
                <a:latin typeface="Arial Narrow" panose="020B0606020202030204" pitchFamily="34" charset="0"/>
              </a:rPr>
              <a:t>​</a:t>
            </a:r>
          </a:p>
          <a:p>
            <a:endParaRPr lang="en-US" sz="2400">
              <a:solidFill>
                <a:srgbClr val="002A5C"/>
              </a:solidFill>
              <a:latin typeface="Arial Narrow" panose="020B0606020202030204" pitchFamily="34" charset="0"/>
            </a:endParaRPr>
          </a:p>
          <a:p>
            <a:r>
              <a:rPr lang="en-US" sz="2400">
                <a:solidFill>
                  <a:srgbClr val="002A5C"/>
                </a:solidFill>
                <a:latin typeface="Arial Narrow" panose="020B0606020202030204" pitchFamily="34" charset="0"/>
              </a:rPr>
              <a:t>Today, this meeting place is still the home to many Indigenous people from across Turtle Island and we are grateful to have the opportunity to work on this land</a:t>
            </a:r>
            <a:r>
              <a:rPr lang="en-US"/>
              <a:t>.​</a:t>
            </a:r>
            <a:endParaRPr lang="en-CA"/>
          </a:p>
        </p:txBody>
      </p:sp>
    </p:spTree>
    <p:extLst>
      <p:ext uri="{BB962C8B-B14F-4D97-AF65-F5344CB8AC3E}">
        <p14:creationId xmlns:p14="http://schemas.microsoft.com/office/powerpoint/2010/main" val="269586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a:solidFill>
                  <a:schemeClr val="tx2"/>
                </a:solidFill>
              </a:rPr>
              <a:t>Joint (MA/PhD) &amp; Direct-Entry PhD Programs</a:t>
            </a:r>
            <a:endParaRPr lang="en-US"/>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dirty="0"/>
              <a:t>Joint (MA/PhD) and direct-entry PhD students:</a:t>
            </a:r>
          </a:p>
          <a:p>
            <a:pPr lvl="1">
              <a:buFont typeface="Arial" pitchFamily="34" charset="0"/>
              <a:buChar char="•"/>
            </a:pPr>
            <a:r>
              <a:rPr lang="en-US" sz="2000" dirty="0">
                <a:latin typeface="Arial Narrow"/>
              </a:rPr>
              <a:t>Are eligible to apply for either a </a:t>
            </a:r>
            <a:r>
              <a:rPr lang="en-US" sz="2000" b="1" dirty="0">
                <a:latin typeface="Arial Narrow"/>
              </a:rPr>
              <a:t>CGS Master's </a:t>
            </a:r>
            <a:r>
              <a:rPr lang="en-US" sz="2000" dirty="0">
                <a:latin typeface="Arial Narrow"/>
              </a:rPr>
              <a:t>award or a Doctoral award if they have completed between </a:t>
            </a:r>
            <a:r>
              <a:rPr lang="en-US" sz="2000" b="1" dirty="0">
                <a:latin typeface="Arial Narrow"/>
              </a:rPr>
              <a:t>zero and 12 months </a:t>
            </a:r>
            <a:r>
              <a:rPr lang="en-US" sz="2000" dirty="0">
                <a:latin typeface="Arial Narrow"/>
              </a:rPr>
              <a:t>of graduate-level study by December 31, 2023. (Cannot apply to both at the same time).</a:t>
            </a:r>
          </a:p>
          <a:p>
            <a:pPr lvl="1">
              <a:buFont typeface="Arial" pitchFamily="34" charset="0"/>
              <a:buChar char="•"/>
            </a:pPr>
            <a:r>
              <a:rPr lang="en-US" sz="2000" dirty="0">
                <a:latin typeface="Arial Narrow"/>
              </a:rPr>
              <a:t>Students who have completed </a:t>
            </a:r>
            <a:r>
              <a:rPr lang="en-US" sz="2000" b="1" dirty="0">
                <a:latin typeface="Arial Narrow"/>
              </a:rPr>
              <a:t>more than 12 months </a:t>
            </a:r>
            <a:r>
              <a:rPr lang="en-US" sz="2000" dirty="0">
                <a:latin typeface="Arial Narrow"/>
              </a:rPr>
              <a:t>of graduate-level study by December 31, 2023, can only apply for a Doctoral Award.</a:t>
            </a:r>
          </a:p>
          <a:p>
            <a:pPr marL="0" indent="0">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800" dirty="0"/>
          </a:p>
        </p:txBody>
      </p:sp>
      <p:sp>
        <p:nvSpPr>
          <p:cNvPr id="2" name="Slide Number Placeholder 1"/>
          <p:cNvSpPr>
            <a:spLocks noGrp="1"/>
          </p:cNvSpPr>
          <p:nvPr>
            <p:ph type="sldNum" sz="quarter" idx="12"/>
          </p:nvPr>
        </p:nvSpPr>
        <p:spPr/>
        <p:txBody>
          <a:bodyPr/>
          <a:lstStyle/>
          <a:p>
            <a:fld id="{E95093C1-3A22-4FD3-9A2D-0EF7936C6C71}" type="slidenum">
              <a:rPr lang="en-US" smtClean="0"/>
              <a:pPr/>
              <a:t>20</a:t>
            </a:fld>
            <a:endParaRPr lang="en-US"/>
          </a:p>
        </p:txBody>
      </p:sp>
      <p:graphicFrame>
        <p:nvGraphicFramePr>
          <p:cNvPr id="7" name="Table 6">
            <a:extLst>
              <a:ext uri="{FF2B5EF4-FFF2-40B4-BE49-F238E27FC236}">
                <a16:creationId xmlns:a16="http://schemas.microsoft.com/office/drawing/2014/main" id="{8F3383B2-EA88-436F-9A58-4ADEBF4D5472}"/>
              </a:ext>
            </a:extLst>
          </p:cNvPr>
          <p:cNvGraphicFramePr>
            <a:graphicFrameLocks noGrp="1"/>
          </p:cNvGraphicFramePr>
          <p:nvPr>
            <p:extLst>
              <p:ext uri="{D42A27DB-BD31-4B8C-83A1-F6EECF244321}">
                <p14:modId xmlns:p14="http://schemas.microsoft.com/office/powerpoint/2010/main" val="2779239407"/>
              </p:ext>
            </p:extLst>
          </p:nvPr>
        </p:nvGraphicFramePr>
        <p:xfrm>
          <a:off x="1259840" y="3587857"/>
          <a:ext cx="7835016" cy="2219960"/>
        </p:xfrm>
        <a:graphic>
          <a:graphicData uri="http://schemas.openxmlformats.org/drawingml/2006/table">
            <a:tbl>
              <a:tblPr firstRow="1" bandRow="1">
                <a:tableStyleId>{5C22544A-7EE6-4342-B048-85BDC9FD1C3A}</a:tableStyleId>
              </a:tblPr>
              <a:tblGrid>
                <a:gridCol w="3546520">
                  <a:extLst>
                    <a:ext uri="{9D8B030D-6E8A-4147-A177-3AD203B41FA5}">
                      <a16:colId xmlns:a16="http://schemas.microsoft.com/office/drawing/2014/main" val="3589252097"/>
                    </a:ext>
                  </a:extLst>
                </a:gridCol>
                <a:gridCol w="1292470">
                  <a:extLst>
                    <a:ext uri="{9D8B030D-6E8A-4147-A177-3AD203B41FA5}">
                      <a16:colId xmlns:a16="http://schemas.microsoft.com/office/drawing/2014/main" val="2943246374"/>
                    </a:ext>
                  </a:extLst>
                </a:gridCol>
                <a:gridCol w="1169376">
                  <a:extLst>
                    <a:ext uri="{9D8B030D-6E8A-4147-A177-3AD203B41FA5}">
                      <a16:colId xmlns:a16="http://schemas.microsoft.com/office/drawing/2014/main" val="3441132609"/>
                    </a:ext>
                  </a:extLst>
                </a:gridCol>
                <a:gridCol w="1826650">
                  <a:extLst>
                    <a:ext uri="{9D8B030D-6E8A-4147-A177-3AD203B41FA5}">
                      <a16:colId xmlns:a16="http://schemas.microsoft.com/office/drawing/2014/main" val="375201243"/>
                    </a:ext>
                  </a:extLst>
                </a:gridCol>
              </a:tblGrid>
              <a:tr h="350675">
                <a:tc>
                  <a:txBody>
                    <a:bodyPr/>
                    <a:lstStyle/>
                    <a:p>
                      <a:r>
                        <a:rPr lang="en-CA"/>
                        <a:t>Months of Study</a:t>
                      </a:r>
                      <a:r>
                        <a:rPr lang="en-CA" baseline="0"/>
                        <a:t> as of Dec 31</a:t>
                      </a:r>
                      <a:endParaRPr lang="en-CA"/>
                    </a:p>
                  </a:txBody>
                  <a:tcPr/>
                </a:tc>
                <a:tc>
                  <a:txBody>
                    <a:bodyPr/>
                    <a:lstStyle/>
                    <a:p>
                      <a:r>
                        <a:rPr lang="en-CA"/>
                        <a:t>CGS M</a:t>
                      </a:r>
                    </a:p>
                  </a:txBody>
                  <a:tcPr/>
                </a:tc>
                <a:tc>
                  <a:txBody>
                    <a:bodyPr/>
                    <a:lstStyle/>
                    <a:p>
                      <a:r>
                        <a:rPr lang="en-CA"/>
                        <a:t>CGS</a:t>
                      </a:r>
                      <a:r>
                        <a:rPr lang="en-CA" baseline="0"/>
                        <a:t> D</a:t>
                      </a:r>
                      <a:endParaRPr lang="en-CA"/>
                    </a:p>
                  </a:txBody>
                  <a:tcPr/>
                </a:tc>
                <a:tc>
                  <a:txBody>
                    <a:bodyPr/>
                    <a:lstStyle/>
                    <a:p>
                      <a:r>
                        <a:rPr lang="en-CA"/>
                        <a:t>SSHRC </a:t>
                      </a:r>
                      <a:r>
                        <a:rPr lang="en-CA" err="1"/>
                        <a:t>F’ship</a:t>
                      </a:r>
                      <a:endParaRPr lang="en-CA"/>
                    </a:p>
                  </a:txBody>
                  <a:tcPr/>
                </a:tc>
                <a:extLst>
                  <a:ext uri="{0D108BD9-81ED-4DB2-BD59-A6C34878D82A}">
                    <a16:rowId xmlns:a16="http://schemas.microsoft.com/office/drawing/2014/main" val="80310052"/>
                  </a:ext>
                </a:extLst>
              </a:tr>
              <a:tr h="370840">
                <a:tc>
                  <a:txBody>
                    <a:bodyPr/>
                    <a:lstStyle/>
                    <a:p>
                      <a:r>
                        <a:rPr lang="en-CA" baseline="0"/>
                        <a:t>Incoming from Undergrad</a:t>
                      </a:r>
                      <a:endParaRPr lang="en-CA"/>
                    </a:p>
                  </a:txBody>
                  <a:tcPr/>
                </a:tc>
                <a:tc>
                  <a:txBody>
                    <a:bodyPr/>
                    <a:lstStyle/>
                    <a:p>
                      <a:r>
                        <a:rPr lang="en-CA"/>
                        <a:t>Eligible</a:t>
                      </a:r>
                    </a:p>
                  </a:txBody>
                  <a:tcPr/>
                </a:tc>
                <a:tc>
                  <a:txBody>
                    <a:bodyPr/>
                    <a:lstStyle/>
                    <a:p>
                      <a:r>
                        <a:rPr lang="en-CA">
                          <a:solidFill>
                            <a:srgbClr val="FF0000"/>
                          </a:solidFill>
                        </a:rPr>
                        <a:t>Ineligible</a:t>
                      </a:r>
                    </a:p>
                  </a:txBody>
                  <a:tcPr/>
                </a:tc>
                <a:tc>
                  <a:txBody>
                    <a:bodyPr/>
                    <a:lstStyle/>
                    <a:p>
                      <a:r>
                        <a:rPr lang="en-CA"/>
                        <a:t>Eligible</a:t>
                      </a:r>
                    </a:p>
                  </a:txBody>
                  <a:tcPr/>
                </a:tc>
                <a:extLst>
                  <a:ext uri="{0D108BD9-81ED-4DB2-BD59-A6C34878D82A}">
                    <a16:rowId xmlns:a16="http://schemas.microsoft.com/office/drawing/2014/main" val="3593073335"/>
                  </a:ext>
                </a:extLst>
              </a:tr>
              <a:tr h="370840">
                <a:tc>
                  <a:txBody>
                    <a:bodyPr/>
                    <a:lstStyle/>
                    <a:p>
                      <a:r>
                        <a:rPr lang="en-CA"/>
                        <a:t>4-12 Months</a:t>
                      </a:r>
                    </a:p>
                  </a:txBody>
                  <a:tcPr/>
                </a:tc>
                <a:tc>
                  <a:txBody>
                    <a:bodyPr/>
                    <a:lstStyle/>
                    <a:p>
                      <a:r>
                        <a:rPr lang="en-CA"/>
                        <a:t>Eligible</a:t>
                      </a:r>
                    </a:p>
                  </a:txBody>
                  <a:tcPr/>
                </a:tc>
                <a:tc>
                  <a:txBody>
                    <a:bodyPr/>
                    <a:lstStyle/>
                    <a:p>
                      <a:r>
                        <a:rPr lang="en-CA"/>
                        <a:t>Eligible</a:t>
                      </a:r>
                    </a:p>
                  </a:txBody>
                  <a:tcPr/>
                </a:tc>
                <a:tc>
                  <a:txBody>
                    <a:bodyPr/>
                    <a:lstStyle/>
                    <a:p>
                      <a:r>
                        <a:rPr lang="en-CA"/>
                        <a:t>Eligible</a:t>
                      </a:r>
                    </a:p>
                  </a:txBody>
                  <a:tcPr/>
                </a:tc>
                <a:extLst>
                  <a:ext uri="{0D108BD9-81ED-4DB2-BD59-A6C34878D82A}">
                    <a16:rowId xmlns:a16="http://schemas.microsoft.com/office/drawing/2014/main" val="1379644957"/>
                  </a:ext>
                </a:extLst>
              </a:tr>
              <a:tr h="370840">
                <a:tc>
                  <a:txBody>
                    <a:bodyPr/>
                    <a:lstStyle/>
                    <a:p>
                      <a:r>
                        <a:rPr lang="en-CA" baseline="0"/>
                        <a:t>13-24 Months</a:t>
                      </a:r>
                      <a:endParaRPr lang="en-CA"/>
                    </a:p>
                  </a:txBody>
                  <a:tcPr/>
                </a:tc>
                <a:tc>
                  <a:txBody>
                    <a:bodyPr/>
                    <a:lstStyle/>
                    <a:p>
                      <a:r>
                        <a:rPr lang="en-CA">
                          <a:solidFill>
                            <a:srgbClr val="FF0000"/>
                          </a:solidFill>
                        </a:rPr>
                        <a:t>Ineligible</a:t>
                      </a:r>
                    </a:p>
                  </a:txBody>
                  <a:tcPr/>
                </a:tc>
                <a:tc>
                  <a:txBody>
                    <a:bodyPr/>
                    <a:lstStyle/>
                    <a:p>
                      <a:r>
                        <a:rPr lang="en-CA"/>
                        <a:t>Eligible</a:t>
                      </a:r>
                    </a:p>
                  </a:txBody>
                  <a:tcPr/>
                </a:tc>
                <a:tc>
                  <a:txBody>
                    <a:bodyPr/>
                    <a:lstStyle/>
                    <a:p>
                      <a:r>
                        <a:rPr lang="en-CA"/>
                        <a:t>Eligible</a:t>
                      </a:r>
                    </a:p>
                  </a:txBody>
                  <a:tcPr/>
                </a:tc>
                <a:extLst>
                  <a:ext uri="{0D108BD9-81ED-4DB2-BD59-A6C34878D82A}">
                    <a16:rowId xmlns:a16="http://schemas.microsoft.com/office/drawing/2014/main" val="2837440867"/>
                  </a:ext>
                </a:extLst>
              </a:tr>
              <a:tr h="370840">
                <a:tc>
                  <a:txBody>
                    <a:bodyPr/>
                    <a:lstStyle/>
                    <a:p>
                      <a:r>
                        <a:rPr lang="en-CA"/>
                        <a:t>25-36 Months</a:t>
                      </a:r>
                    </a:p>
                  </a:txBody>
                  <a:tcPr/>
                </a:tc>
                <a:tc>
                  <a:txBody>
                    <a:bodyPr/>
                    <a:lstStyle/>
                    <a:p>
                      <a:r>
                        <a:rPr lang="en-CA">
                          <a:solidFill>
                            <a:srgbClr val="FF0000"/>
                          </a:solidFill>
                        </a:rPr>
                        <a:t>Ineligible</a:t>
                      </a:r>
                    </a:p>
                  </a:txBody>
                  <a:tcPr/>
                </a:tc>
                <a:tc>
                  <a:txBody>
                    <a:bodyPr/>
                    <a:lstStyle/>
                    <a:p>
                      <a:r>
                        <a:rPr lang="en-CA"/>
                        <a:t>Eligible</a:t>
                      </a:r>
                    </a:p>
                  </a:txBody>
                  <a:tcPr/>
                </a:tc>
                <a:tc>
                  <a:txBody>
                    <a:bodyPr/>
                    <a:lstStyle/>
                    <a:p>
                      <a:r>
                        <a:rPr lang="en-CA"/>
                        <a:t>Eligible</a:t>
                      </a:r>
                    </a:p>
                  </a:txBody>
                  <a:tcPr/>
                </a:tc>
                <a:extLst>
                  <a:ext uri="{0D108BD9-81ED-4DB2-BD59-A6C34878D82A}">
                    <a16:rowId xmlns:a16="http://schemas.microsoft.com/office/drawing/2014/main" val="3425072128"/>
                  </a:ext>
                </a:extLst>
              </a:tr>
              <a:tr h="370840">
                <a:tc>
                  <a:txBody>
                    <a:bodyPr/>
                    <a:lstStyle/>
                    <a:p>
                      <a:r>
                        <a:rPr lang="en-CA"/>
                        <a:t>37-48</a:t>
                      </a:r>
                      <a:r>
                        <a:rPr lang="en-CA" baseline="0"/>
                        <a:t> Months</a:t>
                      </a:r>
                      <a:endParaRPr lang="en-CA"/>
                    </a:p>
                  </a:txBody>
                  <a:tcPr/>
                </a:tc>
                <a:tc>
                  <a:txBody>
                    <a:bodyPr/>
                    <a:lstStyle/>
                    <a:p>
                      <a:r>
                        <a:rPr lang="en-CA">
                          <a:solidFill>
                            <a:srgbClr val="FF0000"/>
                          </a:solidFill>
                        </a:rPr>
                        <a:t>Ineligible</a:t>
                      </a:r>
                    </a:p>
                  </a:txBody>
                  <a:tcPr/>
                </a:tc>
                <a:tc>
                  <a:txBody>
                    <a:bodyPr/>
                    <a:lstStyle/>
                    <a:p>
                      <a:r>
                        <a:rPr lang="en-CA">
                          <a:solidFill>
                            <a:srgbClr val="FF0000"/>
                          </a:solidFill>
                        </a:rPr>
                        <a:t>Ineligible</a:t>
                      </a:r>
                    </a:p>
                  </a:txBody>
                  <a:tcPr/>
                </a:tc>
                <a:tc>
                  <a:txBody>
                    <a:bodyPr/>
                    <a:lstStyle/>
                    <a:p>
                      <a:r>
                        <a:rPr lang="en-CA"/>
                        <a:t>Eligible</a:t>
                      </a:r>
                    </a:p>
                  </a:txBody>
                  <a:tcPr/>
                </a:tc>
                <a:extLst>
                  <a:ext uri="{0D108BD9-81ED-4DB2-BD59-A6C34878D82A}">
                    <a16:rowId xmlns:a16="http://schemas.microsoft.com/office/drawing/2014/main" val="1833257841"/>
                  </a:ext>
                </a:extLst>
              </a:tr>
            </a:tbl>
          </a:graphicData>
        </a:graphic>
      </p:graphicFrame>
    </p:spTree>
    <p:extLst>
      <p:ext uri="{BB962C8B-B14F-4D97-AF65-F5344CB8AC3E}">
        <p14:creationId xmlns:p14="http://schemas.microsoft.com/office/powerpoint/2010/main" val="4118097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Current undergraduates</a:t>
            </a:r>
          </a:p>
        </p:txBody>
      </p:sp>
      <p:sp>
        <p:nvSpPr>
          <p:cNvPr id="5" name="Content Placeholder 4"/>
          <p:cNvSpPr>
            <a:spLocks noGrp="1"/>
          </p:cNvSpPr>
          <p:nvPr>
            <p:ph idx="1"/>
          </p:nvPr>
        </p:nvSpPr>
        <p:spPr>
          <a:xfrm>
            <a:off x="422226" y="1452286"/>
            <a:ext cx="10511663" cy="4531410"/>
          </a:xfrm>
        </p:spPr>
        <p:txBody>
          <a:bodyPr vert="horz" lIns="91440" tIns="45720" rIns="91440" bIns="45720" rtlCol="0" anchor="t">
            <a:normAutofit/>
          </a:bodyPr>
          <a:lstStyle/>
          <a:p>
            <a:r>
              <a:rPr lang="en-US" b="1">
                <a:latin typeface="Arial Narrow"/>
              </a:rPr>
              <a:t>Undergraduate students </a:t>
            </a:r>
            <a:r>
              <a:rPr lang="en-US">
                <a:latin typeface="Arial Narrow"/>
              </a:rPr>
              <a:t>applying to a direct-entry doctoral program (i.e., never enrolled in a master’s program) should apply for a CGS M to hold in their first year as they are ineligible to apply for a CGS D until they are registered in the doctoral program. In other words, students in a direct-entry doctoral program must wait until they are registered in their first year of their doctoral studies in order to apply for a CGS D. </a:t>
            </a:r>
          </a:p>
          <a:p>
            <a:r>
              <a:rPr lang="en-US">
                <a:latin typeface="Arial Narrow"/>
              </a:rPr>
              <a:t>Although eligible for the SSHRC Doctoral Fellowship, undergraduate students are still encouraged to apply for a CGS M first (success rate for CGS M is much higher at U of T).</a:t>
            </a:r>
            <a:endParaRPr lang="en-US"/>
          </a:p>
          <a:p>
            <a:endParaRPr lang="en-US" b="1"/>
          </a:p>
          <a:p>
            <a:endParaRPr lang="en-US" b="1"/>
          </a:p>
          <a:p>
            <a:endParaRPr lang="en-US" b="1"/>
          </a:p>
        </p:txBody>
      </p:sp>
      <p:sp>
        <p:nvSpPr>
          <p:cNvPr id="2" name="Slide Number Placeholder 1"/>
          <p:cNvSpPr>
            <a:spLocks noGrp="1"/>
          </p:cNvSpPr>
          <p:nvPr>
            <p:ph type="sldNum" sz="quarter" idx="12"/>
          </p:nvPr>
        </p:nvSpPr>
        <p:spPr/>
        <p:txBody>
          <a:bodyPr/>
          <a:lstStyle/>
          <a:p>
            <a:fld id="{E95093C1-3A22-4FD3-9A2D-0EF7936C6C71}" type="slidenum">
              <a:rPr lang="en-US" smtClean="0"/>
              <a:pPr/>
              <a:t>21</a:t>
            </a:fld>
            <a:endParaRPr lang="en-US"/>
          </a:p>
        </p:txBody>
      </p:sp>
      <p:sp>
        <p:nvSpPr>
          <p:cNvPr id="6" name="Rectangle 1">
            <a:extLst>
              <a:ext uri="{FF2B5EF4-FFF2-40B4-BE49-F238E27FC236}">
                <a16:creationId xmlns:a16="http://schemas.microsoft.com/office/drawing/2014/main" id="{30FBD518-8D1B-4281-8DB8-17B2E61A9EDC}"/>
              </a:ext>
            </a:extLst>
          </p:cNvPr>
          <p:cNvSpPr>
            <a:spLocks noChangeArrowheads="1"/>
          </p:cNvSpPr>
          <p:nvPr/>
        </p:nvSpPr>
        <p:spPr bwMode="auto">
          <a:xfrm>
            <a:off x="422275" y="3535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31435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solidFill>
                  <a:schemeClr val="tx2"/>
                </a:solidFill>
              </a:rPr>
              <a:t>Where to apply</a:t>
            </a:r>
            <a:endParaRPr lang="en-US"/>
          </a:p>
        </p:txBody>
      </p:sp>
      <p:sp>
        <p:nvSpPr>
          <p:cNvPr id="5" name="Content Placeholder 4"/>
          <p:cNvSpPr>
            <a:spLocks noGrp="1"/>
          </p:cNvSpPr>
          <p:nvPr>
            <p:ph idx="1"/>
          </p:nvPr>
        </p:nvSpPr>
        <p:spPr>
          <a:xfrm>
            <a:off x="422226" y="1452286"/>
            <a:ext cx="10511663" cy="4531410"/>
          </a:xfrm>
        </p:spPr>
        <p:txBody>
          <a:bodyPr>
            <a:normAutofit/>
          </a:bodyPr>
          <a:lstStyle/>
          <a:p>
            <a:r>
              <a:rPr lang="en-US" b="1" dirty="0"/>
              <a:t>If currently registered at or on an approved leave of absence from the </a:t>
            </a:r>
            <a:r>
              <a:rPr lang="en-US" b="1" dirty="0">
                <a:solidFill>
                  <a:schemeClr val="accent1"/>
                </a:solidFill>
              </a:rPr>
              <a:t>University of Toronto </a:t>
            </a:r>
            <a:r>
              <a:rPr lang="en-US" b="1" dirty="0"/>
              <a:t>for Fall 2023 </a:t>
            </a:r>
            <a:r>
              <a:rPr lang="en-US" dirty="0"/>
              <a:t>session in </a:t>
            </a:r>
            <a:r>
              <a:rPr lang="en-US" b="1" dirty="0"/>
              <a:t>any</a:t>
            </a:r>
            <a:r>
              <a:rPr lang="en-US" dirty="0"/>
              <a:t> degree program (including those at master’s or undergraduate level), complete the </a:t>
            </a:r>
            <a:r>
              <a:rPr lang="en-CA" u="sng" dirty="0">
                <a:hlinkClick r:id="rId3"/>
              </a:rPr>
              <a:t>SSHRC online application form</a:t>
            </a:r>
            <a:r>
              <a:rPr lang="en-CA" dirty="0"/>
              <a:t> </a:t>
            </a:r>
            <a:r>
              <a:rPr lang="en-US" dirty="0"/>
              <a:t>by the current or proposed U of T graduate unit’s deadline</a:t>
            </a:r>
          </a:p>
          <a:p>
            <a:r>
              <a:rPr lang="en-US" b="1" dirty="0"/>
              <a:t>If currently registered at </a:t>
            </a:r>
            <a:r>
              <a:rPr lang="en-US" b="1" dirty="0">
                <a:solidFill>
                  <a:schemeClr val="accent1"/>
                </a:solidFill>
              </a:rPr>
              <a:t>another university </a:t>
            </a:r>
            <a:r>
              <a:rPr lang="en-US" b="1" dirty="0"/>
              <a:t>for the Fall 2023 session </a:t>
            </a:r>
            <a:r>
              <a:rPr lang="en-US" dirty="0"/>
              <a:t>with a SSHRC doctoral quota, the applicant must apply through the other institution, even if they are applying for admission to a doctoral program at the University of Toronto</a:t>
            </a:r>
          </a:p>
          <a:p>
            <a:r>
              <a:rPr lang="en-US" dirty="0"/>
              <a:t>If </a:t>
            </a:r>
            <a:r>
              <a:rPr lang="en-US" b="1" dirty="0">
                <a:solidFill>
                  <a:schemeClr val="accent1"/>
                </a:solidFill>
              </a:rPr>
              <a:t>not</a:t>
            </a:r>
            <a:r>
              <a:rPr lang="en-US" b="1" dirty="0"/>
              <a:t> currently registered</a:t>
            </a:r>
            <a:r>
              <a:rPr lang="en-US" dirty="0"/>
              <a:t> at a university but was registered at any time in the calendar year of 2023 at an institution with a SSHRC doctoral quota, the applicant must apply through the institution they were most recently registered at during the calendar year and follow that institution’s application process</a:t>
            </a:r>
          </a:p>
          <a:p>
            <a:r>
              <a:rPr lang="en-US" dirty="0"/>
              <a:t>If the applicant has not been registered in a degree program at any institution with a SSHRC quota during the calendar year of 2023, they must apply directly to SSHRC</a:t>
            </a:r>
          </a:p>
          <a:p>
            <a:pPr>
              <a:buFont typeface="Arial" panose="020B0604020202020204" pitchFamily="34" charset="0"/>
              <a:buChar char="•"/>
            </a:pPr>
            <a:r>
              <a:rPr lang="en-US" dirty="0"/>
              <a:t> Applications submitted directly to SSHRC from eligible U of T applicants will be rendered ineligible.</a:t>
            </a:r>
          </a:p>
        </p:txBody>
      </p:sp>
      <p:sp>
        <p:nvSpPr>
          <p:cNvPr id="2" name="Slide Number Placeholder 1"/>
          <p:cNvSpPr>
            <a:spLocks noGrp="1"/>
          </p:cNvSpPr>
          <p:nvPr>
            <p:ph type="sldNum" sz="quarter" idx="12"/>
          </p:nvPr>
        </p:nvSpPr>
        <p:spPr/>
        <p:txBody>
          <a:bodyPr/>
          <a:lstStyle/>
          <a:p>
            <a:fld id="{E95093C1-3A22-4FD3-9A2D-0EF7936C6C71}" type="slidenum">
              <a:rPr lang="en-US" smtClean="0"/>
              <a:pPr/>
              <a:t>22</a:t>
            </a:fld>
            <a:endParaRPr lang="en-US"/>
          </a:p>
        </p:txBody>
      </p:sp>
      <p:sp>
        <p:nvSpPr>
          <p:cNvPr id="6" name="Rectangle 1">
            <a:extLst>
              <a:ext uri="{FF2B5EF4-FFF2-40B4-BE49-F238E27FC236}">
                <a16:creationId xmlns:a16="http://schemas.microsoft.com/office/drawing/2014/main" id="{30FBD518-8D1B-4281-8DB8-17B2E61A9EDC}"/>
              </a:ext>
            </a:extLst>
          </p:cNvPr>
          <p:cNvSpPr>
            <a:spLocks noChangeArrowheads="1"/>
          </p:cNvSpPr>
          <p:nvPr/>
        </p:nvSpPr>
        <p:spPr bwMode="auto">
          <a:xfrm>
            <a:off x="422275" y="3535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3679014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200">
                <a:solidFill>
                  <a:schemeClr val="tx2"/>
                </a:solidFill>
              </a:rPr>
              <a:t>How to apply</a:t>
            </a:r>
            <a:endParaRPr lang="en-US"/>
          </a:p>
        </p:txBody>
      </p:sp>
      <p:sp>
        <p:nvSpPr>
          <p:cNvPr id="5" name="Content Placeholder 4"/>
          <p:cNvSpPr>
            <a:spLocks noGrp="1"/>
          </p:cNvSpPr>
          <p:nvPr>
            <p:ph idx="1"/>
          </p:nvPr>
        </p:nvSpPr>
        <p:spPr>
          <a:xfrm>
            <a:off x="6838122" y="1219200"/>
            <a:ext cx="5004601" cy="4419600"/>
          </a:xfrm>
        </p:spPr>
        <p:txBody>
          <a:bodyPr>
            <a:normAutofit/>
          </a:bodyPr>
          <a:lstStyle/>
          <a:p>
            <a:pPr marL="0" indent="0">
              <a:buNone/>
            </a:pPr>
            <a:r>
              <a:rPr lang="en-CA" dirty="0">
                <a:solidFill>
                  <a:schemeClr val="tx2"/>
                </a:solidFill>
              </a:rPr>
              <a:t>Website: </a:t>
            </a:r>
            <a:r>
              <a:rPr lang="en-CA" dirty="0">
                <a:solidFill>
                  <a:srgbClr val="FF0000"/>
                </a:solidFill>
                <a:hlinkClick r:id="rId3"/>
              </a:rPr>
              <a:t>https://webapps.nserc.ca/SSHRC/faces/logon.jsp?lang=en_CA</a:t>
            </a:r>
            <a:endParaRPr lang="en-CA" dirty="0">
              <a:solidFill>
                <a:srgbClr val="FF0000"/>
              </a:solidFill>
            </a:endParaRPr>
          </a:p>
          <a:p>
            <a:pPr marL="0" indent="0">
              <a:buNone/>
            </a:pPr>
            <a:r>
              <a:rPr lang="en-US" dirty="0"/>
              <a:t>The SSHRC application is completely done online.</a:t>
            </a:r>
          </a:p>
          <a:p>
            <a:pPr marL="0" indent="0">
              <a:buNone/>
            </a:pPr>
            <a:r>
              <a:rPr lang="en-US" b="1" dirty="0"/>
              <a:t>Follow your graduate unit’s instructions on whether a paper submission or email notification of submission is required.</a:t>
            </a:r>
          </a:p>
          <a:p>
            <a:pPr marL="0" indent="0">
              <a:buNone/>
            </a:pPr>
            <a:r>
              <a:rPr lang="en-US" b="1" dirty="0"/>
              <a:t>Step 1. </a:t>
            </a:r>
            <a:r>
              <a:rPr lang="en-US" dirty="0"/>
              <a:t>Register for an account</a:t>
            </a:r>
          </a:p>
          <a:p>
            <a:pPr marL="0" indent="0">
              <a:buNone/>
            </a:pPr>
            <a:r>
              <a:rPr lang="en-US" b="1" dirty="0"/>
              <a:t>Step 2. </a:t>
            </a:r>
            <a:r>
              <a:rPr lang="en-US" dirty="0"/>
              <a:t>Log in</a:t>
            </a:r>
          </a:p>
          <a:p>
            <a:pPr marL="0" indent="0">
              <a:buNone/>
            </a:pPr>
            <a:endParaRPr lang="en-US" dirty="0"/>
          </a:p>
        </p:txBody>
      </p:sp>
      <p:sp>
        <p:nvSpPr>
          <p:cNvPr id="2" name="Slide Number Placeholder 1"/>
          <p:cNvSpPr>
            <a:spLocks noGrp="1"/>
          </p:cNvSpPr>
          <p:nvPr>
            <p:ph type="sldNum" sz="quarter" idx="12"/>
          </p:nvPr>
        </p:nvSpPr>
        <p:spPr/>
        <p:txBody>
          <a:bodyPr/>
          <a:lstStyle/>
          <a:p>
            <a:fld id="{E95093C1-3A22-4FD3-9A2D-0EF7936C6C71}" type="slidenum">
              <a:rPr lang="en-US" smtClean="0"/>
              <a:pPr/>
              <a:t>23</a:t>
            </a:fld>
            <a:endParaRPr lang="en-US"/>
          </a:p>
        </p:txBody>
      </p:sp>
      <p:pic>
        <p:nvPicPr>
          <p:cNvPr id="3" name="Picture 2">
            <a:extLst>
              <a:ext uri="{FF2B5EF4-FFF2-40B4-BE49-F238E27FC236}">
                <a16:creationId xmlns:a16="http://schemas.microsoft.com/office/drawing/2014/main" id="{56335535-7A20-4690-B700-565E2BF9C483}"/>
              </a:ext>
            </a:extLst>
          </p:cNvPr>
          <p:cNvPicPr>
            <a:picLocks noChangeAspect="1"/>
          </p:cNvPicPr>
          <p:nvPr/>
        </p:nvPicPr>
        <p:blipFill rotWithShape="1">
          <a:blip r:embed="rId4"/>
          <a:srcRect t="22989"/>
          <a:stretch/>
        </p:blipFill>
        <p:spPr>
          <a:xfrm>
            <a:off x="730277" y="1268122"/>
            <a:ext cx="5958758" cy="4804281"/>
          </a:xfrm>
          <a:prstGeom prst="rect">
            <a:avLst/>
          </a:prstGeom>
          <a:ln>
            <a:solidFill>
              <a:schemeClr val="bg2"/>
            </a:solidFill>
          </a:ln>
        </p:spPr>
      </p:pic>
      <p:sp>
        <p:nvSpPr>
          <p:cNvPr id="8" name="Rectangle: Rounded Corners 7">
            <a:extLst>
              <a:ext uri="{FF2B5EF4-FFF2-40B4-BE49-F238E27FC236}">
                <a16:creationId xmlns:a16="http://schemas.microsoft.com/office/drawing/2014/main" id="{E31F1DFD-7262-4360-B58B-E94F77CE8449}"/>
              </a:ext>
            </a:extLst>
          </p:cNvPr>
          <p:cNvSpPr/>
          <p:nvPr/>
        </p:nvSpPr>
        <p:spPr>
          <a:xfrm>
            <a:off x="1237170" y="4786523"/>
            <a:ext cx="4656733" cy="10079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9F23B3ED-053A-46CE-A245-48AF434FE924}"/>
              </a:ext>
            </a:extLst>
          </p:cNvPr>
          <p:cNvSpPr/>
          <p:nvPr/>
        </p:nvSpPr>
        <p:spPr>
          <a:xfrm>
            <a:off x="1088085" y="2393113"/>
            <a:ext cx="3583306" cy="5389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0A0727F0-B18B-42B9-87D5-6EA871C5C6D0}"/>
              </a:ext>
            </a:extLst>
          </p:cNvPr>
          <p:cNvSpPr txBox="1"/>
          <p:nvPr/>
        </p:nvSpPr>
        <p:spPr>
          <a:xfrm>
            <a:off x="-16854" y="2462522"/>
            <a:ext cx="1121790" cy="400110"/>
          </a:xfrm>
          <a:prstGeom prst="rect">
            <a:avLst/>
          </a:prstGeom>
          <a:noFill/>
        </p:spPr>
        <p:txBody>
          <a:bodyPr wrap="square" rtlCol="0">
            <a:spAutoFit/>
          </a:bodyPr>
          <a:lstStyle/>
          <a:p>
            <a:r>
              <a:rPr lang="en-US" sz="2000" b="1">
                <a:solidFill>
                  <a:schemeClr val="tx2"/>
                </a:solidFill>
                <a:latin typeface="Arial Narrow" panose="020B0606020202030204" pitchFamily="34" charset="0"/>
              </a:rPr>
              <a:t>Step 1.</a:t>
            </a:r>
            <a:endParaRPr lang="en-CA" sz="2000" b="1">
              <a:solidFill>
                <a:schemeClr val="tx2"/>
              </a:solidFill>
              <a:latin typeface="Arial Narrow" panose="020B0606020202030204" pitchFamily="34" charset="0"/>
            </a:endParaRPr>
          </a:p>
        </p:txBody>
      </p:sp>
      <p:sp>
        <p:nvSpPr>
          <p:cNvPr id="9" name="TextBox 8">
            <a:extLst>
              <a:ext uri="{FF2B5EF4-FFF2-40B4-BE49-F238E27FC236}">
                <a16:creationId xmlns:a16="http://schemas.microsoft.com/office/drawing/2014/main" id="{1909D644-CA78-40F4-AE1E-84FB89574182}"/>
              </a:ext>
            </a:extLst>
          </p:cNvPr>
          <p:cNvSpPr txBox="1"/>
          <p:nvPr/>
        </p:nvSpPr>
        <p:spPr>
          <a:xfrm>
            <a:off x="162255" y="5090463"/>
            <a:ext cx="1121790" cy="400110"/>
          </a:xfrm>
          <a:prstGeom prst="rect">
            <a:avLst/>
          </a:prstGeom>
          <a:noFill/>
        </p:spPr>
        <p:txBody>
          <a:bodyPr wrap="square" rtlCol="0">
            <a:spAutoFit/>
          </a:bodyPr>
          <a:lstStyle/>
          <a:p>
            <a:r>
              <a:rPr lang="en-US" sz="2000" b="1">
                <a:solidFill>
                  <a:schemeClr val="tx2"/>
                </a:solidFill>
                <a:latin typeface="Arial Narrow" panose="020B0606020202030204" pitchFamily="34" charset="0"/>
              </a:rPr>
              <a:t>Step 2.</a:t>
            </a:r>
            <a:endParaRPr lang="en-CA" sz="2000" b="1">
              <a:solidFill>
                <a:schemeClr val="tx2"/>
              </a:solidFill>
              <a:latin typeface="Arial Narrow" panose="020B0606020202030204" pitchFamily="34" charset="0"/>
            </a:endParaRPr>
          </a:p>
        </p:txBody>
      </p:sp>
      <p:cxnSp>
        <p:nvCxnSpPr>
          <p:cNvPr id="11" name="Straight Connector 10">
            <a:extLst>
              <a:ext uri="{FF2B5EF4-FFF2-40B4-BE49-F238E27FC236}">
                <a16:creationId xmlns:a16="http://schemas.microsoft.com/office/drawing/2014/main" id="{57D2D187-375B-4BFD-AE54-A08EB36DA93B}"/>
              </a:ext>
            </a:extLst>
          </p:cNvPr>
          <p:cNvCxnSpPr>
            <a:cxnSpLocks/>
          </p:cNvCxnSpPr>
          <p:nvPr/>
        </p:nvCxnSpPr>
        <p:spPr>
          <a:xfrm flipH="1">
            <a:off x="895546" y="2662577"/>
            <a:ext cx="190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8AF73D-7AC6-49DF-B1EA-6F3A35BEAB6C}"/>
              </a:ext>
            </a:extLst>
          </p:cNvPr>
          <p:cNvCxnSpPr>
            <a:cxnSpLocks/>
          </p:cNvCxnSpPr>
          <p:nvPr/>
        </p:nvCxnSpPr>
        <p:spPr>
          <a:xfrm flipH="1">
            <a:off x="1046634" y="5290518"/>
            <a:ext cx="190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284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200">
                <a:solidFill>
                  <a:schemeClr val="tx2"/>
                </a:solidFill>
              </a:rPr>
              <a:t>landing page: My Portfolio</a:t>
            </a:r>
            <a:endParaRPr lang="en-US"/>
          </a:p>
        </p:txBody>
      </p:sp>
      <p:sp>
        <p:nvSpPr>
          <p:cNvPr id="5" name="Content Placeholder 4"/>
          <p:cNvSpPr>
            <a:spLocks noGrp="1"/>
          </p:cNvSpPr>
          <p:nvPr>
            <p:ph idx="1"/>
          </p:nvPr>
        </p:nvSpPr>
        <p:spPr/>
        <p:txBody>
          <a:bodyPr/>
          <a:lstStyle/>
          <a:p>
            <a:pPr marL="0" indent="0">
              <a:buNone/>
            </a:pP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24</a:t>
            </a:fld>
            <a:endParaRPr lang="en-US"/>
          </a:p>
        </p:txBody>
      </p:sp>
      <p:pic>
        <p:nvPicPr>
          <p:cNvPr id="3" name="Picture 2">
            <a:extLst>
              <a:ext uri="{FF2B5EF4-FFF2-40B4-BE49-F238E27FC236}">
                <a16:creationId xmlns:a16="http://schemas.microsoft.com/office/drawing/2014/main" id="{8D54C158-6732-4D10-BFC2-D3596AE574DD}"/>
              </a:ext>
            </a:extLst>
          </p:cNvPr>
          <p:cNvPicPr>
            <a:picLocks noChangeAspect="1"/>
          </p:cNvPicPr>
          <p:nvPr/>
        </p:nvPicPr>
        <p:blipFill>
          <a:blip r:embed="rId3"/>
          <a:stretch>
            <a:fillRect/>
          </a:stretch>
        </p:blipFill>
        <p:spPr>
          <a:xfrm>
            <a:off x="421623" y="1297561"/>
            <a:ext cx="7459204" cy="4686135"/>
          </a:xfrm>
          <a:prstGeom prst="rect">
            <a:avLst/>
          </a:prstGeom>
          <a:ln>
            <a:solidFill>
              <a:schemeClr val="bg2"/>
            </a:solidFill>
          </a:ln>
        </p:spPr>
      </p:pic>
    </p:spTree>
    <p:extLst>
      <p:ext uri="{BB962C8B-B14F-4D97-AF65-F5344CB8AC3E}">
        <p14:creationId xmlns:p14="http://schemas.microsoft.com/office/powerpoint/2010/main" val="58904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solidFill>
                  <a:schemeClr val="tx2"/>
                </a:solidFill>
              </a:rPr>
              <a:t>SELF-IDENTIFICATION DATA</a:t>
            </a:r>
            <a:endParaRPr lang="en-US"/>
          </a:p>
        </p:txBody>
      </p:sp>
      <p:sp>
        <p:nvSpPr>
          <p:cNvPr id="5" name="Content Placeholder 4"/>
          <p:cNvSpPr>
            <a:spLocks noGrp="1"/>
          </p:cNvSpPr>
          <p:nvPr>
            <p:ph idx="1"/>
          </p:nvPr>
        </p:nvSpPr>
        <p:spPr>
          <a:xfrm>
            <a:off x="422226" y="1190349"/>
            <a:ext cx="10511663" cy="4531410"/>
          </a:xfrm>
        </p:spPr>
        <p:txBody>
          <a:bodyPr vert="horz" lIns="91440" tIns="45720" rIns="91440" bIns="45720" rtlCol="0" anchor="t">
            <a:normAutofit/>
          </a:bodyPr>
          <a:lstStyle/>
          <a:p>
            <a:r>
              <a:rPr lang="en-US"/>
              <a:t>SSHRC (in coordination with NSERC and CIHR) requires all applicants to self-identify with information on age, gender, orientation, Indigenous identity, visible minority status, population group, disabilities, and languages</a:t>
            </a:r>
          </a:p>
          <a:p>
            <a:r>
              <a:rPr lang="en-US">
                <a:latin typeface="Arial Narrow"/>
              </a:rPr>
              <a:t>A harmonized self-identification data collection process allows the granting agencies to monitor the equity performance of its programs and design new measures that achieve greater equity, diversity and inclusion in the research enterprise. </a:t>
            </a:r>
            <a:endParaRPr lang="en-US"/>
          </a:p>
          <a:p>
            <a:r>
              <a:rPr lang="en-US">
                <a:latin typeface="Arial Narrow"/>
              </a:rPr>
              <a:t>Completing the self-identification form is </a:t>
            </a:r>
            <a:r>
              <a:rPr lang="en-US" b="1">
                <a:latin typeface="Arial Narrow"/>
              </a:rPr>
              <a:t>mandatory</a:t>
            </a:r>
            <a:r>
              <a:rPr lang="en-US">
                <a:latin typeface="Arial Narrow"/>
              </a:rPr>
              <a:t> for applicants and co-applicants but for each category there is an option of “I prefer not to answer.”</a:t>
            </a:r>
          </a:p>
          <a:p>
            <a:r>
              <a:rPr lang="en-US">
                <a:latin typeface="Arial Narrow"/>
              </a:rPr>
              <a:t>This information is not shared with universities.</a:t>
            </a:r>
            <a:endParaRPr lang="en-US"/>
          </a:p>
          <a:p>
            <a:r>
              <a:rPr lang="en-US">
                <a:latin typeface="Arial Narrow"/>
              </a:rPr>
              <a:t>To enter your self-identification information, after logging in, select “My Account” from the menu</a:t>
            </a:r>
          </a:p>
        </p:txBody>
      </p:sp>
      <p:sp>
        <p:nvSpPr>
          <p:cNvPr id="2" name="Slide Number Placeholder 1"/>
          <p:cNvSpPr>
            <a:spLocks noGrp="1"/>
          </p:cNvSpPr>
          <p:nvPr>
            <p:ph type="sldNum" sz="quarter" idx="12"/>
          </p:nvPr>
        </p:nvSpPr>
        <p:spPr/>
        <p:txBody>
          <a:bodyPr/>
          <a:lstStyle/>
          <a:p>
            <a:fld id="{E95093C1-3A22-4FD3-9A2D-0EF7936C6C71}" type="slidenum">
              <a:rPr lang="en-US" smtClean="0"/>
              <a:pPr/>
              <a:t>25</a:t>
            </a:fld>
            <a:endParaRPr lang="en-US"/>
          </a:p>
        </p:txBody>
      </p:sp>
      <p:sp>
        <p:nvSpPr>
          <p:cNvPr id="6" name="Rectangle 1">
            <a:extLst>
              <a:ext uri="{FF2B5EF4-FFF2-40B4-BE49-F238E27FC236}">
                <a16:creationId xmlns:a16="http://schemas.microsoft.com/office/drawing/2014/main" id="{30FBD518-8D1B-4281-8DB8-17B2E61A9EDC}"/>
              </a:ext>
            </a:extLst>
          </p:cNvPr>
          <p:cNvSpPr>
            <a:spLocks noChangeArrowheads="1"/>
          </p:cNvSpPr>
          <p:nvPr/>
        </p:nvSpPr>
        <p:spPr bwMode="auto">
          <a:xfrm>
            <a:off x="422275" y="3535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7" name="Picture 6">
            <a:extLst>
              <a:ext uri="{FF2B5EF4-FFF2-40B4-BE49-F238E27FC236}">
                <a16:creationId xmlns:a16="http://schemas.microsoft.com/office/drawing/2014/main" id="{43386A2B-0857-4604-8DF8-87BB705D35DF}"/>
              </a:ext>
            </a:extLst>
          </p:cNvPr>
          <p:cNvPicPr>
            <a:picLocks noChangeAspect="1"/>
          </p:cNvPicPr>
          <p:nvPr/>
        </p:nvPicPr>
        <p:blipFill rotWithShape="1">
          <a:blip r:embed="rId3"/>
          <a:srcRect t="27528" b="54516"/>
          <a:stretch/>
        </p:blipFill>
        <p:spPr>
          <a:xfrm>
            <a:off x="1060035" y="5033912"/>
            <a:ext cx="7459204" cy="841443"/>
          </a:xfrm>
          <a:prstGeom prst="rect">
            <a:avLst/>
          </a:prstGeom>
          <a:ln>
            <a:solidFill>
              <a:schemeClr val="bg2"/>
            </a:solidFill>
          </a:ln>
        </p:spPr>
      </p:pic>
      <p:sp>
        <p:nvSpPr>
          <p:cNvPr id="8" name="Rectangle: Rounded Corners 7">
            <a:extLst>
              <a:ext uri="{FF2B5EF4-FFF2-40B4-BE49-F238E27FC236}">
                <a16:creationId xmlns:a16="http://schemas.microsoft.com/office/drawing/2014/main" id="{4170BEC6-0485-402D-8F6B-10D5A1D0F9C7}"/>
              </a:ext>
            </a:extLst>
          </p:cNvPr>
          <p:cNvSpPr/>
          <p:nvPr/>
        </p:nvSpPr>
        <p:spPr>
          <a:xfrm>
            <a:off x="1373497" y="5161549"/>
            <a:ext cx="1136233" cy="2933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14574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F2B80-7AF7-4733-97D6-D8992ED9FDA9}"/>
              </a:ext>
            </a:extLst>
          </p:cNvPr>
          <p:cNvSpPr>
            <a:spLocks noGrp="1"/>
          </p:cNvSpPr>
          <p:nvPr>
            <p:ph type="sldNum" sz="quarter" idx="12"/>
          </p:nvPr>
        </p:nvSpPr>
        <p:spPr/>
        <p:txBody>
          <a:bodyPr/>
          <a:lstStyle/>
          <a:p>
            <a:fld id="{E95093C1-3A22-4FD3-9A2D-0EF7936C6C71}" type="slidenum">
              <a:rPr lang="en-US" smtClean="0"/>
              <a:t>26</a:t>
            </a:fld>
            <a:endParaRPr lang="en-US"/>
          </a:p>
        </p:txBody>
      </p:sp>
      <p:pic>
        <p:nvPicPr>
          <p:cNvPr id="4" name="Picture 3">
            <a:extLst>
              <a:ext uri="{FF2B5EF4-FFF2-40B4-BE49-F238E27FC236}">
                <a16:creationId xmlns:a16="http://schemas.microsoft.com/office/drawing/2014/main" id="{D7DD8AB1-F425-479C-8E31-B66E847174FF}"/>
              </a:ext>
            </a:extLst>
          </p:cNvPr>
          <p:cNvPicPr>
            <a:picLocks noChangeAspect="1"/>
          </p:cNvPicPr>
          <p:nvPr/>
        </p:nvPicPr>
        <p:blipFill>
          <a:blip r:embed="rId3"/>
          <a:stretch>
            <a:fillRect/>
          </a:stretch>
        </p:blipFill>
        <p:spPr>
          <a:xfrm>
            <a:off x="741241" y="356459"/>
            <a:ext cx="6669017" cy="5463153"/>
          </a:xfrm>
          <a:prstGeom prst="rect">
            <a:avLst/>
          </a:prstGeom>
          <a:ln>
            <a:solidFill>
              <a:schemeClr val="bg2"/>
            </a:solidFill>
          </a:ln>
          <a:effectLst/>
        </p:spPr>
      </p:pic>
    </p:spTree>
    <p:extLst>
      <p:ext uri="{BB962C8B-B14F-4D97-AF65-F5344CB8AC3E}">
        <p14:creationId xmlns:p14="http://schemas.microsoft.com/office/powerpoint/2010/main" val="3105559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D71B-4F30-B54D-E74F-A85213A46958}"/>
              </a:ext>
            </a:extLst>
          </p:cNvPr>
          <p:cNvSpPr>
            <a:spLocks noGrp="1"/>
          </p:cNvSpPr>
          <p:nvPr>
            <p:ph type="title"/>
          </p:nvPr>
        </p:nvSpPr>
        <p:spPr/>
        <p:txBody>
          <a:bodyPr/>
          <a:lstStyle/>
          <a:p>
            <a:r>
              <a:rPr lang="en-US" dirty="0"/>
              <a:t>Information for black applicants</a:t>
            </a:r>
            <a:endParaRPr lang="en-CA" dirty="0"/>
          </a:p>
        </p:txBody>
      </p:sp>
      <p:sp>
        <p:nvSpPr>
          <p:cNvPr id="3" name="Content Placeholder 2">
            <a:extLst>
              <a:ext uri="{FF2B5EF4-FFF2-40B4-BE49-F238E27FC236}">
                <a16:creationId xmlns:a16="http://schemas.microsoft.com/office/drawing/2014/main" id="{96DD7B25-BB07-0E22-4A68-AD2E90E2596A}"/>
              </a:ext>
            </a:extLst>
          </p:cNvPr>
          <p:cNvSpPr>
            <a:spLocks noGrp="1"/>
          </p:cNvSpPr>
          <p:nvPr>
            <p:ph idx="1"/>
          </p:nvPr>
        </p:nvSpPr>
        <p:spPr>
          <a:xfrm>
            <a:off x="422226" y="1452286"/>
            <a:ext cx="10790719" cy="4531410"/>
          </a:xfrm>
        </p:spPr>
        <p:txBody>
          <a:bodyPr>
            <a:normAutofit/>
          </a:bodyPr>
          <a:lstStyle/>
          <a:p>
            <a:r>
              <a:rPr lang="en-US" sz="2400" dirty="0">
                <a:solidFill>
                  <a:srgbClr val="002A5C"/>
                </a:solidFill>
              </a:rPr>
              <a:t>The Government of Canada has deployed additional funds to </a:t>
            </a:r>
            <a:r>
              <a:rPr lang="en-US" sz="2400" b="0" i="0" u="sng" dirty="0">
                <a:solidFill>
                  <a:srgbClr val="295376"/>
                </a:solidFill>
                <a:effectLst/>
                <a:hlinkClick r:id="rId2"/>
              </a:rPr>
              <a:t>increase direct support for Black scholars</a:t>
            </a:r>
            <a:r>
              <a:rPr lang="en-US" sz="2400" b="0" i="0" dirty="0">
                <a:solidFill>
                  <a:srgbClr val="333333"/>
                </a:solidFill>
                <a:effectLst/>
              </a:rPr>
              <a:t> . </a:t>
            </a:r>
            <a:r>
              <a:rPr lang="en-US" sz="2400" dirty="0">
                <a:solidFill>
                  <a:srgbClr val="002A5C"/>
                </a:solidFill>
              </a:rPr>
              <a:t>CGS D applicants who self-identify as Black and provide consent in their application to be considered for funds designated to specific groups may be able to receive this funding through a doctoral scholarship as part of this initiative. SSHRC has 10 additional CGS D awards reserved for this initiative.</a:t>
            </a:r>
          </a:p>
          <a:p>
            <a:r>
              <a:rPr lang="en-CA" sz="2400" dirty="0">
                <a:solidFill>
                  <a:srgbClr val="002A5C"/>
                </a:solidFill>
              </a:rPr>
              <a:t>Accordingly, Black applicants are encouraged to self-identify within their respective award applications (in the EDI survey form) in order to be considered for these additional funding opportunities from SSHRC.</a:t>
            </a:r>
          </a:p>
          <a:p>
            <a:r>
              <a:rPr lang="en-CA" sz="2400" dirty="0">
                <a:solidFill>
                  <a:srgbClr val="002A5C"/>
                </a:solidFill>
              </a:rPr>
              <a:t>At this time, self-identification data is not shared with institutions. Black applicants may use the </a:t>
            </a:r>
            <a:r>
              <a:rPr lang="en-US" sz="2400" dirty="0">
                <a:solidFill>
                  <a:srgbClr val="002A5C"/>
                </a:solidFill>
              </a:rPr>
              <a:t>allowable inclusion section to explain any special circumstances that may have delayed their academic career (e.g., cultural or community responsibilities, and/or challenging socio-economic contexts). </a:t>
            </a:r>
            <a:r>
              <a:rPr lang="en-CA" sz="2400" dirty="0"/>
              <a:t>This information is taken into account by selection committee members. </a:t>
            </a:r>
          </a:p>
          <a:p>
            <a:endParaRPr lang="en-US" sz="2400" dirty="0">
              <a:solidFill>
                <a:srgbClr val="333333"/>
              </a:solidFill>
            </a:endParaRPr>
          </a:p>
        </p:txBody>
      </p:sp>
      <p:sp>
        <p:nvSpPr>
          <p:cNvPr id="4" name="Slide Number Placeholder 3">
            <a:extLst>
              <a:ext uri="{FF2B5EF4-FFF2-40B4-BE49-F238E27FC236}">
                <a16:creationId xmlns:a16="http://schemas.microsoft.com/office/drawing/2014/main" id="{93BC13F1-6F40-55B7-A8B7-1D1C4CAEB491}"/>
              </a:ext>
            </a:extLst>
          </p:cNvPr>
          <p:cNvSpPr>
            <a:spLocks noGrp="1"/>
          </p:cNvSpPr>
          <p:nvPr>
            <p:ph type="sldNum" sz="quarter" idx="12"/>
          </p:nvPr>
        </p:nvSpPr>
        <p:spPr/>
        <p:txBody>
          <a:bodyPr/>
          <a:lstStyle/>
          <a:p>
            <a:fld id="{E95093C1-3A22-4FD3-9A2D-0EF7936C6C71}" type="slidenum">
              <a:rPr lang="en-US" smtClean="0"/>
              <a:t>27</a:t>
            </a:fld>
            <a:endParaRPr lang="en-US"/>
          </a:p>
        </p:txBody>
      </p:sp>
    </p:spTree>
    <p:extLst>
      <p:ext uri="{BB962C8B-B14F-4D97-AF65-F5344CB8AC3E}">
        <p14:creationId xmlns:p14="http://schemas.microsoft.com/office/powerpoint/2010/main" val="3175981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solidFill>
                  <a:schemeClr val="tx2"/>
                </a:solidFill>
              </a:rPr>
              <a:t>Application components</a:t>
            </a:r>
            <a:endParaRPr lang="en-US"/>
          </a:p>
        </p:txBody>
      </p:sp>
      <p:sp>
        <p:nvSpPr>
          <p:cNvPr id="5" name="Content Placeholder 4"/>
          <p:cNvSpPr>
            <a:spLocks noGrp="1"/>
          </p:cNvSpPr>
          <p:nvPr>
            <p:ph idx="1"/>
          </p:nvPr>
        </p:nvSpPr>
        <p:spPr>
          <a:xfrm>
            <a:off x="422226" y="1452286"/>
            <a:ext cx="4140347" cy="4531410"/>
          </a:xfrm>
        </p:spPr>
        <p:txBody>
          <a:bodyPr>
            <a:normAutofit/>
          </a:bodyPr>
          <a:lstStyle/>
          <a:p>
            <a:pPr marL="0" indent="0">
              <a:buNone/>
            </a:pPr>
            <a:r>
              <a:rPr lang="en-US"/>
              <a:t>There are two parts to each application:</a:t>
            </a:r>
          </a:p>
          <a:p>
            <a:r>
              <a:rPr lang="en-US"/>
              <a:t>Curriculum Vitae </a:t>
            </a:r>
          </a:p>
          <a:p>
            <a:r>
              <a:rPr lang="en-US"/>
              <a:t>SSHRC Doctoral Awards Form</a:t>
            </a:r>
          </a:p>
          <a:p>
            <a:pPr marL="0" indent="0">
              <a:buNone/>
            </a:pPr>
            <a:r>
              <a:rPr lang="en-US"/>
              <a:t>Both sections must be completed and verified in order to submit the full application.</a:t>
            </a:r>
          </a:p>
          <a:p>
            <a:pPr marL="0" indent="0">
              <a:buNone/>
            </a:pPr>
            <a:endParaRPr lang="en-CA"/>
          </a:p>
        </p:txBody>
      </p:sp>
      <p:sp>
        <p:nvSpPr>
          <p:cNvPr id="2" name="Slide Number Placeholder 1"/>
          <p:cNvSpPr>
            <a:spLocks noGrp="1"/>
          </p:cNvSpPr>
          <p:nvPr>
            <p:ph type="sldNum" sz="quarter" idx="12"/>
          </p:nvPr>
        </p:nvSpPr>
        <p:spPr/>
        <p:txBody>
          <a:bodyPr/>
          <a:lstStyle/>
          <a:p>
            <a:fld id="{E95093C1-3A22-4FD3-9A2D-0EF7936C6C71}" type="slidenum">
              <a:rPr lang="en-US" smtClean="0"/>
              <a:pPr/>
              <a:t>28</a:t>
            </a:fld>
            <a:endParaRPr lang="en-US"/>
          </a:p>
        </p:txBody>
      </p:sp>
      <p:pic>
        <p:nvPicPr>
          <p:cNvPr id="6" name="Picture 5">
            <a:extLst>
              <a:ext uri="{FF2B5EF4-FFF2-40B4-BE49-F238E27FC236}">
                <a16:creationId xmlns:a16="http://schemas.microsoft.com/office/drawing/2014/main" id="{B1FE5A51-AC6C-4B7B-BCF0-F6C19439094B}"/>
              </a:ext>
            </a:extLst>
          </p:cNvPr>
          <p:cNvPicPr>
            <a:picLocks noChangeAspect="1"/>
          </p:cNvPicPr>
          <p:nvPr/>
        </p:nvPicPr>
        <p:blipFill>
          <a:blip r:embed="rId3"/>
          <a:stretch>
            <a:fillRect/>
          </a:stretch>
        </p:blipFill>
        <p:spPr>
          <a:xfrm>
            <a:off x="4377611" y="1525924"/>
            <a:ext cx="7620000" cy="4572000"/>
          </a:xfrm>
          <a:prstGeom prst="rect">
            <a:avLst/>
          </a:prstGeom>
        </p:spPr>
      </p:pic>
    </p:spTree>
    <p:extLst>
      <p:ext uri="{BB962C8B-B14F-4D97-AF65-F5344CB8AC3E}">
        <p14:creationId xmlns:p14="http://schemas.microsoft.com/office/powerpoint/2010/main" val="114720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224" y="1452286"/>
            <a:ext cx="3870807" cy="4553746"/>
          </a:xfrm>
        </p:spPr>
        <p:txBody>
          <a:bodyPr vert="horz" lIns="91440" tIns="45720" rIns="91440" bIns="45720" rtlCol="0" anchor="t">
            <a:normAutofit/>
          </a:bodyPr>
          <a:lstStyle/>
          <a:p>
            <a:pPr marL="457200" indent="-457200">
              <a:buFont typeface="+mj-lt"/>
              <a:buAutoNum type="arabicPeriod"/>
            </a:pPr>
            <a:r>
              <a:rPr lang="en-US">
                <a:latin typeface="Arial Narrow"/>
              </a:rPr>
              <a:t>Curriculum Vitae</a:t>
            </a:r>
            <a:endParaRPr lang="en-US"/>
          </a:p>
          <a:p>
            <a:pPr lvl="1"/>
            <a:r>
              <a:rPr lang="en-US"/>
              <a:t>Identification</a:t>
            </a:r>
          </a:p>
          <a:p>
            <a:pPr lvl="1"/>
            <a:r>
              <a:rPr lang="en-US"/>
              <a:t>Current Position</a:t>
            </a:r>
          </a:p>
          <a:p>
            <a:pPr lvl="1"/>
            <a:r>
              <a:rPr lang="en-US"/>
              <a:t>Address</a:t>
            </a:r>
          </a:p>
          <a:p>
            <a:pPr lvl="1"/>
            <a:r>
              <a:rPr lang="en-US"/>
              <a:t>Work Experience</a:t>
            </a:r>
          </a:p>
          <a:p>
            <a:pPr lvl="1"/>
            <a:r>
              <a:rPr lang="en-US"/>
              <a:t>Academic Background</a:t>
            </a:r>
          </a:p>
          <a:p>
            <a:pPr lvl="1"/>
            <a:r>
              <a:rPr lang="en-US"/>
              <a:t>Credentials</a:t>
            </a:r>
          </a:p>
          <a:p>
            <a:pPr lvl="1"/>
            <a:r>
              <a:rPr lang="en-US"/>
              <a:t>Research Expertise</a:t>
            </a:r>
          </a:p>
          <a:p>
            <a:pPr lvl="1"/>
            <a:r>
              <a:rPr lang="en-US"/>
              <a:t>Funded Research</a:t>
            </a:r>
          </a:p>
        </p:txBody>
      </p:sp>
      <p:sp>
        <p:nvSpPr>
          <p:cNvPr id="6" name="Slide Number Placeholder 5"/>
          <p:cNvSpPr>
            <a:spLocks noGrp="1"/>
          </p:cNvSpPr>
          <p:nvPr>
            <p:ph type="sldNum" sz="quarter" idx="12"/>
          </p:nvPr>
        </p:nvSpPr>
        <p:spPr/>
        <p:txBody>
          <a:bodyPr/>
          <a:lstStyle/>
          <a:p>
            <a:fld id="{E95093C1-3A22-4FD3-9A2D-0EF7936C6C71}" type="slidenum">
              <a:rPr lang="en-US" smtClean="0"/>
              <a:pPr/>
              <a:t>29</a:t>
            </a:fld>
            <a:endParaRPr lang="en-US"/>
          </a:p>
        </p:txBody>
      </p:sp>
      <p:sp>
        <p:nvSpPr>
          <p:cNvPr id="2" name="Title 1"/>
          <p:cNvSpPr>
            <a:spLocks noGrp="1"/>
          </p:cNvSpPr>
          <p:nvPr>
            <p:ph type="title"/>
          </p:nvPr>
        </p:nvSpPr>
        <p:spPr/>
        <p:txBody>
          <a:bodyPr/>
          <a:lstStyle/>
          <a:p>
            <a:r>
              <a:rPr lang="en-US"/>
              <a:t>Application components</a:t>
            </a:r>
          </a:p>
        </p:txBody>
      </p:sp>
      <p:sp>
        <p:nvSpPr>
          <p:cNvPr id="8" name="Content Placeholder 7">
            <a:extLst>
              <a:ext uri="{FF2B5EF4-FFF2-40B4-BE49-F238E27FC236}">
                <a16:creationId xmlns:a16="http://schemas.microsoft.com/office/drawing/2014/main" id="{EF510490-33AA-4EB9-88BE-D557AEB00484}"/>
              </a:ext>
            </a:extLst>
          </p:cNvPr>
          <p:cNvSpPr>
            <a:spLocks noGrp="1"/>
          </p:cNvSpPr>
          <p:nvPr>
            <p:ph sz="half" idx="2"/>
          </p:nvPr>
        </p:nvSpPr>
        <p:spPr>
          <a:xfrm>
            <a:off x="3667236" y="1452286"/>
            <a:ext cx="4231735" cy="4553746"/>
          </a:xfrm>
        </p:spPr>
        <p:txBody>
          <a:bodyPr/>
          <a:lstStyle/>
          <a:p>
            <a:pPr marL="457200" indent="-457200">
              <a:buFont typeface="+mj-lt"/>
              <a:buAutoNum type="arabicPeriod" startAt="2"/>
            </a:pPr>
            <a:r>
              <a:rPr lang="en-CA"/>
              <a:t>SSHRC Online Application Form</a:t>
            </a:r>
          </a:p>
          <a:p>
            <a:pPr lvl="1"/>
            <a:r>
              <a:rPr lang="en-CA"/>
              <a:t>Application Profile</a:t>
            </a:r>
          </a:p>
          <a:p>
            <a:pPr lvl="1"/>
            <a:r>
              <a:rPr lang="en-CA"/>
              <a:t>Areas of Study</a:t>
            </a:r>
          </a:p>
          <a:p>
            <a:pPr lvl="1"/>
            <a:r>
              <a:rPr lang="en-CA"/>
              <a:t>Research Proposal</a:t>
            </a:r>
          </a:p>
          <a:p>
            <a:pPr lvl="1"/>
            <a:r>
              <a:rPr lang="en-CA"/>
              <a:t>Bibliography / Citations</a:t>
            </a:r>
          </a:p>
          <a:p>
            <a:pPr lvl="1"/>
            <a:r>
              <a:rPr lang="en-CA"/>
              <a:t>Diversity in Research</a:t>
            </a:r>
          </a:p>
          <a:p>
            <a:pPr lvl="1"/>
            <a:r>
              <a:rPr lang="en-CA"/>
              <a:t>Transcripts</a:t>
            </a:r>
          </a:p>
          <a:p>
            <a:pPr lvl="1"/>
            <a:r>
              <a:rPr lang="en-CA"/>
              <a:t>Allowable Inclusions</a:t>
            </a:r>
          </a:p>
          <a:p>
            <a:pPr lvl="1"/>
            <a:r>
              <a:rPr lang="en-CA"/>
              <a:t>Research Contributions</a:t>
            </a:r>
          </a:p>
          <a:p>
            <a:pPr lvl="1"/>
            <a:r>
              <a:rPr lang="en-CA"/>
              <a:t>Supplement/Joint or special initiative attachments</a:t>
            </a:r>
          </a:p>
          <a:p>
            <a:pPr lvl="1"/>
            <a:r>
              <a:rPr lang="en-US"/>
              <a:t>Referees</a:t>
            </a:r>
          </a:p>
          <a:p>
            <a:endParaRPr lang="en-CA"/>
          </a:p>
        </p:txBody>
      </p:sp>
    </p:spTree>
    <p:extLst>
      <p:ext uri="{BB962C8B-B14F-4D97-AF65-F5344CB8AC3E}">
        <p14:creationId xmlns:p14="http://schemas.microsoft.com/office/powerpoint/2010/main" val="39860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CE7B-6D13-4B70-9E70-1CD8D0D78AF5}"/>
              </a:ext>
            </a:extLst>
          </p:cNvPr>
          <p:cNvSpPr>
            <a:spLocks noGrp="1"/>
          </p:cNvSpPr>
          <p:nvPr>
            <p:ph type="title"/>
          </p:nvPr>
        </p:nvSpPr>
        <p:spPr/>
        <p:txBody>
          <a:bodyPr/>
          <a:lstStyle/>
          <a:p>
            <a:r>
              <a:rPr lang="en-US" b="1" i="0" cap="all">
                <a:solidFill>
                  <a:srgbClr val="002A5C"/>
                </a:solidFill>
                <a:effectLst/>
                <a:latin typeface="Arial Narrow" panose="020B0606020202030204" pitchFamily="34" charset="0"/>
              </a:rPr>
              <a:t>MS TEAMS - Asking questions</a:t>
            </a:r>
            <a:endParaRPr lang="en-CA"/>
          </a:p>
        </p:txBody>
      </p:sp>
      <p:sp>
        <p:nvSpPr>
          <p:cNvPr id="3" name="Slide Number Placeholder 2">
            <a:extLst>
              <a:ext uri="{FF2B5EF4-FFF2-40B4-BE49-F238E27FC236}">
                <a16:creationId xmlns:a16="http://schemas.microsoft.com/office/drawing/2014/main" id="{6C36EB13-1557-4F0D-BA27-9AE71A1AA611}"/>
              </a:ext>
            </a:extLst>
          </p:cNvPr>
          <p:cNvSpPr>
            <a:spLocks noGrp="1"/>
          </p:cNvSpPr>
          <p:nvPr>
            <p:ph type="sldNum" sz="quarter" idx="12"/>
          </p:nvPr>
        </p:nvSpPr>
        <p:spPr/>
        <p:txBody>
          <a:bodyPr/>
          <a:lstStyle/>
          <a:p>
            <a:fld id="{E95093C1-3A22-4FD3-9A2D-0EF7936C6C71}" type="slidenum">
              <a:rPr lang="en-US" smtClean="0"/>
              <a:t>3</a:t>
            </a:fld>
            <a:endParaRPr lang="en-US"/>
          </a:p>
        </p:txBody>
      </p:sp>
      <p:sp>
        <p:nvSpPr>
          <p:cNvPr id="9" name="TextBox 8">
            <a:extLst>
              <a:ext uri="{FF2B5EF4-FFF2-40B4-BE49-F238E27FC236}">
                <a16:creationId xmlns:a16="http://schemas.microsoft.com/office/drawing/2014/main" id="{AFFC1F6C-9CF1-44DB-ADA0-D82AEFB2BD92}"/>
              </a:ext>
            </a:extLst>
          </p:cNvPr>
          <p:cNvSpPr txBox="1"/>
          <p:nvPr/>
        </p:nvSpPr>
        <p:spPr>
          <a:xfrm>
            <a:off x="422225" y="1593129"/>
            <a:ext cx="10116941" cy="4493538"/>
          </a:xfrm>
          <a:prstGeom prst="rect">
            <a:avLst/>
          </a:prstGeom>
          <a:noFill/>
        </p:spPr>
        <p:txBody>
          <a:bodyPr wrap="square" lIns="91440" tIns="45720" rIns="91440" bIns="45720" anchor="t">
            <a:spAutoFit/>
          </a:bodyPr>
          <a:lstStyle/>
          <a:p>
            <a:pPr fontAlgn="base">
              <a:buFont typeface="Arial" panose="020B0604020202020204" pitchFamily="34" charset="0"/>
              <a:buChar char="•"/>
            </a:pPr>
            <a:r>
              <a:rPr lang="en-US" sz="2200">
                <a:solidFill>
                  <a:srgbClr val="002A5C"/>
                </a:solidFill>
                <a:latin typeface="Arial Narrow"/>
              </a:rPr>
              <a:t> </a:t>
            </a:r>
            <a:r>
              <a:rPr lang="en-US" sz="2200" b="0" i="0" u="none" strike="noStrike">
                <a:solidFill>
                  <a:srgbClr val="002A5C"/>
                </a:solidFill>
                <a:effectLst/>
                <a:latin typeface="Arial Narrow"/>
              </a:rPr>
              <a:t>We are recording this session to be uploaded to the SGS website.</a:t>
            </a:r>
            <a:r>
              <a:rPr lang="en-US" sz="2200" b="0" i="0">
                <a:solidFill>
                  <a:srgbClr val="000000"/>
                </a:solidFill>
                <a:effectLst/>
                <a:latin typeface="Arial Narrow"/>
              </a:rPr>
              <a:t>​</a:t>
            </a:r>
          </a:p>
          <a:p>
            <a:pPr algn="l" rtl="0" fontAlgn="base"/>
            <a:endParaRPr lang="en-US" sz="2200" b="0" i="0">
              <a:solidFill>
                <a:srgbClr val="000000"/>
              </a:solidFill>
              <a:effectLst/>
              <a:latin typeface="Arial Narrow" panose="020B0606020202030204" pitchFamily="34" charset="0"/>
            </a:endParaRPr>
          </a:p>
          <a:p>
            <a:pPr fontAlgn="base">
              <a:buFont typeface="Arial" panose="020B0604020202020204" pitchFamily="34" charset="0"/>
              <a:buChar char="•"/>
            </a:pPr>
            <a:r>
              <a:rPr lang="en-US" sz="2200">
                <a:solidFill>
                  <a:srgbClr val="002A5C"/>
                </a:solidFill>
                <a:latin typeface="Arial Narrow"/>
              </a:rPr>
              <a:t> </a:t>
            </a:r>
            <a:r>
              <a:rPr lang="en-US" sz="2200" b="0" i="0" u="none" strike="noStrike">
                <a:solidFill>
                  <a:srgbClr val="002A5C"/>
                </a:solidFill>
                <a:effectLst/>
                <a:latin typeface="Arial Narrow"/>
              </a:rPr>
              <a:t>Quick clarification questions </a:t>
            </a:r>
            <a:r>
              <a:rPr lang="en-US" sz="2200" b="0" i="0" u="sng" strike="noStrike">
                <a:solidFill>
                  <a:srgbClr val="002A5C"/>
                </a:solidFill>
                <a:effectLst/>
                <a:latin typeface="Arial Narrow"/>
              </a:rPr>
              <a:t>on a particular slide</a:t>
            </a:r>
            <a:r>
              <a:rPr lang="en-US" sz="2200" b="0" i="0" strike="noStrike">
                <a:solidFill>
                  <a:srgbClr val="002A5C"/>
                </a:solidFill>
                <a:effectLst/>
                <a:latin typeface="Arial Narrow"/>
              </a:rPr>
              <a:t> </a:t>
            </a:r>
            <a:r>
              <a:rPr lang="en-US" sz="2200" b="0" i="0" u="none" strike="noStrike">
                <a:solidFill>
                  <a:srgbClr val="002A5C"/>
                </a:solidFill>
                <a:effectLst/>
                <a:latin typeface="Arial Narrow"/>
              </a:rPr>
              <a:t>may be entered in the chat during the presentation.</a:t>
            </a:r>
            <a:r>
              <a:rPr lang="en-US" sz="2200" b="0" i="0">
                <a:solidFill>
                  <a:srgbClr val="000000"/>
                </a:solidFill>
                <a:effectLst/>
                <a:latin typeface="Arial Narrow"/>
              </a:rPr>
              <a:t>​</a:t>
            </a:r>
          </a:p>
          <a:p>
            <a:pPr algn="l" rtl="0" fontAlgn="base"/>
            <a:r>
              <a:rPr lang="en-US" sz="2200" b="0" i="0">
                <a:solidFill>
                  <a:srgbClr val="000000"/>
                </a:solidFill>
                <a:effectLst/>
                <a:latin typeface="Arial Narrow"/>
              </a:rPr>
              <a:t>​</a:t>
            </a:r>
          </a:p>
          <a:p>
            <a:pPr fontAlgn="base">
              <a:buFont typeface="Arial" panose="020B0604020202020204" pitchFamily="34" charset="0"/>
              <a:buChar char="•"/>
            </a:pPr>
            <a:r>
              <a:rPr lang="en-US" sz="2200">
                <a:solidFill>
                  <a:srgbClr val="002A5C"/>
                </a:solidFill>
                <a:latin typeface="Arial Narrow"/>
              </a:rPr>
              <a:t> </a:t>
            </a:r>
            <a:r>
              <a:rPr lang="en-US" sz="2200" b="0" i="0" u="none" strike="noStrike">
                <a:solidFill>
                  <a:srgbClr val="002A5C"/>
                </a:solidFill>
                <a:effectLst/>
                <a:latin typeface="Arial Narrow"/>
              </a:rPr>
              <a:t>Please save all other questions to the end of the presentation.</a:t>
            </a:r>
            <a:r>
              <a:rPr lang="en-US" sz="2200" b="0" i="0">
                <a:solidFill>
                  <a:srgbClr val="000000"/>
                </a:solidFill>
                <a:effectLst/>
                <a:latin typeface="Arial Narrow"/>
              </a:rPr>
              <a:t>​ </a:t>
            </a:r>
            <a:r>
              <a:rPr lang="en-US" sz="2200">
                <a:solidFill>
                  <a:srgbClr val="002A5C"/>
                </a:solidFill>
                <a:latin typeface="Arial Narrow"/>
              </a:rPr>
              <a:t>Please email us separately on questions that are personal to your scenario (specifically for calculating the number of months of eligibility), unless it’s general enough that it’ll apply to other applicants as well.</a:t>
            </a:r>
          </a:p>
          <a:p>
            <a:pPr algn="l" rtl="0" fontAlgn="base"/>
            <a:r>
              <a:rPr lang="en-US" sz="2200" b="0" i="0">
                <a:solidFill>
                  <a:srgbClr val="000000"/>
                </a:solidFill>
                <a:effectLst/>
                <a:latin typeface="Arial Narrow"/>
              </a:rPr>
              <a:t>​</a:t>
            </a:r>
          </a:p>
          <a:p>
            <a:pPr marL="285750" indent="-285750">
              <a:buFont typeface="Arial,Sans-Serif"/>
              <a:buChar char="•"/>
            </a:pPr>
            <a:r>
              <a:rPr lang="en-US" sz="2200">
                <a:latin typeface="Arial Narrow"/>
              </a:rPr>
              <a:t>Slides will be available on the SGS website under the specific award page: </a:t>
            </a:r>
            <a:br>
              <a:rPr lang="en-US" sz="2200">
                <a:latin typeface="Arial Narrow"/>
              </a:rPr>
            </a:br>
            <a:r>
              <a:rPr lang="en-US" sz="2200">
                <a:latin typeface="Arial Narrow"/>
                <a:hlinkClick r:id="rId3"/>
              </a:rPr>
              <a:t>https://www.sgs.utoronto.ca/awards/canada-graduate-scholarships-doctoral-cgs-d%e2%80%8b-program%e2%80%8b/#section_5</a:t>
            </a:r>
            <a:r>
              <a:rPr lang="en-US" sz="2200">
                <a:latin typeface="Arial Narrow"/>
              </a:rPr>
              <a:t> </a:t>
            </a:r>
            <a:endParaRPr lang="en-US">
              <a:solidFill>
                <a:srgbClr val="000000"/>
              </a:solidFill>
              <a:latin typeface="Arial Narrow"/>
            </a:endParaRPr>
          </a:p>
          <a:p>
            <a:endParaRPr lang="en-US" sz="2200">
              <a:solidFill>
                <a:srgbClr val="000000"/>
              </a:solidFill>
              <a:latin typeface="Arial Narrow" panose="020B0606020202030204" pitchFamily="34" charset="0"/>
            </a:endParaRPr>
          </a:p>
        </p:txBody>
      </p:sp>
    </p:spTree>
    <p:extLst>
      <p:ext uri="{BB962C8B-B14F-4D97-AF65-F5344CB8AC3E}">
        <p14:creationId xmlns:p14="http://schemas.microsoft.com/office/powerpoint/2010/main" val="236809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Arial Narrow"/>
              </a:rPr>
              <a:t>Curriculum Vitae Section</a:t>
            </a:r>
            <a:endParaRPr lang="en-US" dirty="0"/>
          </a:p>
        </p:txBody>
      </p:sp>
      <p:sp>
        <p:nvSpPr>
          <p:cNvPr id="2" name="Slide Number Placeholder 1"/>
          <p:cNvSpPr>
            <a:spLocks noGrp="1"/>
          </p:cNvSpPr>
          <p:nvPr>
            <p:ph type="sldNum" sz="quarter" idx="12"/>
          </p:nvPr>
        </p:nvSpPr>
        <p:spPr>
          <a:xfrm>
            <a:off x="11455852" y="6347601"/>
            <a:ext cx="436984" cy="365125"/>
          </a:xfrm>
        </p:spPr>
        <p:txBody>
          <a:bodyPr/>
          <a:lstStyle/>
          <a:p>
            <a:fld id="{E95093C1-3A22-4FD3-9A2D-0EF7936C6C71}" type="slidenum">
              <a:rPr lang="en-US" smtClean="0"/>
              <a:pPr/>
              <a:t>30</a:t>
            </a:fld>
            <a:endParaRPr lang="en-US"/>
          </a:p>
        </p:txBody>
      </p:sp>
      <p:pic>
        <p:nvPicPr>
          <p:cNvPr id="7" name="Picture 6">
            <a:extLst>
              <a:ext uri="{FF2B5EF4-FFF2-40B4-BE49-F238E27FC236}">
                <a16:creationId xmlns:a16="http://schemas.microsoft.com/office/drawing/2014/main" id="{9CC45CD9-042D-4E5D-B260-20A36F68C031}"/>
              </a:ext>
            </a:extLst>
          </p:cNvPr>
          <p:cNvPicPr>
            <a:picLocks noChangeAspect="1"/>
          </p:cNvPicPr>
          <p:nvPr/>
        </p:nvPicPr>
        <p:blipFill rotWithShape="1">
          <a:blip r:embed="rId3"/>
          <a:srcRect t="28418"/>
          <a:stretch/>
        </p:blipFill>
        <p:spPr>
          <a:xfrm>
            <a:off x="3946922" y="1386466"/>
            <a:ext cx="6731192" cy="4696644"/>
          </a:xfrm>
          <a:prstGeom prst="rect">
            <a:avLst/>
          </a:prstGeom>
          <a:ln>
            <a:solidFill>
              <a:schemeClr val="bg2"/>
            </a:solidFill>
          </a:ln>
          <a:effectLst/>
        </p:spPr>
      </p:pic>
      <p:sp>
        <p:nvSpPr>
          <p:cNvPr id="8" name="Rectangle 7">
            <a:extLst>
              <a:ext uri="{FF2B5EF4-FFF2-40B4-BE49-F238E27FC236}">
                <a16:creationId xmlns:a16="http://schemas.microsoft.com/office/drawing/2014/main" id="{AB8E5739-2D75-43FE-8C0D-D9F87B92F01C}"/>
              </a:ext>
            </a:extLst>
          </p:cNvPr>
          <p:cNvSpPr/>
          <p:nvPr/>
        </p:nvSpPr>
        <p:spPr>
          <a:xfrm>
            <a:off x="4043964" y="4922498"/>
            <a:ext cx="64807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 name="Group 8">
            <a:extLst>
              <a:ext uri="{FF2B5EF4-FFF2-40B4-BE49-F238E27FC236}">
                <a16:creationId xmlns:a16="http://schemas.microsoft.com/office/drawing/2014/main" id="{90653B9A-C6CF-4321-BED8-D95C625C970F}"/>
              </a:ext>
            </a:extLst>
          </p:cNvPr>
          <p:cNvGrpSpPr/>
          <p:nvPr/>
        </p:nvGrpSpPr>
        <p:grpSpPr>
          <a:xfrm rot="10800000" flipV="1">
            <a:off x="2675812" y="4635955"/>
            <a:ext cx="1214722" cy="573086"/>
            <a:chOff x="6741654" y="5174456"/>
            <a:chExt cx="1214722" cy="573086"/>
          </a:xfrm>
        </p:grpSpPr>
        <p:cxnSp>
          <p:nvCxnSpPr>
            <p:cNvPr id="10" name="Straight Arrow Connector 9">
              <a:extLst>
                <a:ext uri="{FF2B5EF4-FFF2-40B4-BE49-F238E27FC236}">
                  <a16:creationId xmlns:a16="http://schemas.microsoft.com/office/drawing/2014/main" id="{7506E3B5-9052-4A3D-B41F-62E57CAA317F}"/>
                </a:ext>
              </a:extLst>
            </p:cNvPr>
            <p:cNvCxnSpPr/>
            <p:nvPr/>
          </p:nvCxnSpPr>
          <p:spPr>
            <a:xfrm flipH="1">
              <a:off x="6741654" y="5733256"/>
              <a:ext cx="121472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DF4908-2523-4809-A518-EB66293BEA56}"/>
                </a:ext>
              </a:extLst>
            </p:cNvPr>
            <p:cNvCxnSpPr/>
            <p:nvPr/>
          </p:nvCxnSpPr>
          <p:spPr>
            <a:xfrm>
              <a:off x="7956376" y="5174456"/>
              <a:ext cx="0" cy="5730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Rectangle 3">
            <a:extLst>
              <a:ext uri="{FF2B5EF4-FFF2-40B4-BE49-F238E27FC236}">
                <a16:creationId xmlns:a16="http://schemas.microsoft.com/office/drawing/2014/main" id="{B1F15CF6-48A0-442C-978C-ECC21B76CC87}"/>
              </a:ext>
            </a:extLst>
          </p:cNvPr>
          <p:cNvSpPr txBox="1">
            <a:spLocks noChangeArrowheads="1"/>
          </p:cNvSpPr>
          <p:nvPr/>
        </p:nvSpPr>
        <p:spPr bwMode="auto">
          <a:xfrm>
            <a:off x="267872" y="3965975"/>
            <a:ext cx="3679050" cy="87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450"/>
              </a:spcBef>
              <a:spcAft>
                <a:spcPct val="0"/>
              </a:spcAft>
              <a:buClr>
                <a:srgbClr val="000000"/>
              </a:buClr>
              <a:buSzPct val="100000"/>
              <a:buFont typeface="Times New Roman" pitchFamily="18" charset="0"/>
              <a:defRPr>
                <a:solidFill>
                  <a:srgbClr val="000000"/>
                </a:solidFill>
                <a:latin typeface="+mn-lt"/>
              </a:defRPr>
            </a:lvl2pPr>
            <a:lvl3pPr marL="1143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defRPr>
            </a:lvl3pPr>
            <a:lvl4pPr marL="1600200" indent="-228600" algn="l" defTabSz="457200" rtl="0" eaLnBrk="0" fontAlgn="base" hangingPunct="0">
              <a:spcBef>
                <a:spcPts val="350"/>
              </a:spcBef>
              <a:spcAft>
                <a:spcPct val="0"/>
              </a:spcAft>
              <a:buClr>
                <a:srgbClr val="000000"/>
              </a:buClr>
              <a:buSzPct val="100000"/>
              <a:buFont typeface="Times New Roman" pitchFamily="18" charset="0"/>
              <a:defRPr sz="1400">
                <a:solidFill>
                  <a:srgbClr val="000000"/>
                </a:solidFill>
                <a:latin typeface="+mn-lt"/>
              </a:defRPr>
            </a:lvl4pPr>
            <a:lvl5pPr marL="20574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defRPr>
            </a:lvl5pPr>
            <a:lvl6pPr marL="25146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defRPr>
            </a:lvl6pPr>
            <a:lvl7pPr marL="29718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defRPr>
            </a:lvl7pPr>
            <a:lvl8pPr marL="34290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defRPr>
            </a:lvl8pPr>
            <a:lvl9pPr marL="3886200" indent="-228600" algn="l" defTabSz="457200" rtl="0" fontAlgn="base">
              <a:spcBef>
                <a:spcPts val="300"/>
              </a:spcBef>
              <a:spcAft>
                <a:spcPct val="0"/>
              </a:spcAft>
              <a:buClr>
                <a:srgbClr val="000000"/>
              </a:buClr>
              <a:buSzPct val="100000"/>
              <a:buFont typeface="Times New Roman" pitchFamily="18" charset="0"/>
              <a:defRPr sz="1200">
                <a:solidFill>
                  <a:srgbClr val="000000"/>
                </a:solidFill>
                <a:latin typeface="+mn-lt"/>
              </a:defRPr>
            </a:lvl9pPr>
          </a:lstStyle>
          <a:p>
            <a:pPr marL="0" indent="0"/>
            <a:r>
              <a:rPr lang="en-CA" kern="0">
                <a:solidFill>
                  <a:schemeClr val="tx2"/>
                </a:solidFill>
                <a:latin typeface="Arial Narrow" panose="020B0606020202030204" pitchFamily="34" charset="0"/>
              </a:rPr>
              <a:t>Click anywhere on the blue “Curriculum Vitae” bar for instructions</a:t>
            </a:r>
          </a:p>
        </p:txBody>
      </p:sp>
    </p:spTree>
    <p:extLst>
      <p:ext uri="{BB962C8B-B14F-4D97-AF65-F5344CB8AC3E}">
        <p14:creationId xmlns:p14="http://schemas.microsoft.com/office/powerpoint/2010/main" val="4193651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atin typeface="Arial Narrow"/>
              </a:rPr>
              <a:t>Curriculum Vitae Section</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31</a:t>
            </a:fld>
            <a:endParaRPr lang="en-US"/>
          </a:p>
        </p:txBody>
      </p:sp>
      <p:sp>
        <p:nvSpPr>
          <p:cNvPr id="12" name="Content Placeholder 4">
            <a:extLst>
              <a:ext uri="{FF2B5EF4-FFF2-40B4-BE49-F238E27FC236}">
                <a16:creationId xmlns:a16="http://schemas.microsoft.com/office/drawing/2014/main" id="{9802A0EC-4BE3-4ED9-BB2A-5D29033DE6BC}"/>
              </a:ext>
            </a:extLst>
          </p:cNvPr>
          <p:cNvSpPr>
            <a:spLocks noGrp="1"/>
          </p:cNvSpPr>
          <p:nvPr>
            <p:ph idx="1"/>
          </p:nvPr>
        </p:nvSpPr>
        <p:spPr>
          <a:xfrm>
            <a:off x="422226" y="1452286"/>
            <a:ext cx="9510245" cy="4531410"/>
          </a:xfrm>
        </p:spPr>
        <p:txBody>
          <a:bodyPr vert="horz" lIns="91440" tIns="45720" rIns="91440" bIns="45720" rtlCol="0" anchor="t">
            <a:normAutofit/>
          </a:bodyPr>
          <a:lstStyle/>
          <a:p>
            <a:pPr marL="0" indent="0">
              <a:buNone/>
            </a:pPr>
            <a:r>
              <a:rPr lang="en-CA">
                <a:latin typeface="Arial Narrow"/>
              </a:rPr>
              <a:t>Applicants can edit their CV by clicking their name in the “Curriculum Vitae” section on the “My Portfolio” (landing) page. </a:t>
            </a:r>
            <a:endParaRPr lang="en-CA"/>
          </a:p>
          <a:p>
            <a:pPr marL="0" indent="0">
              <a:buNone/>
            </a:pPr>
            <a:endParaRPr lang="en-US"/>
          </a:p>
        </p:txBody>
      </p:sp>
      <p:pic>
        <p:nvPicPr>
          <p:cNvPr id="3" name="Picture 2">
            <a:extLst>
              <a:ext uri="{FF2B5EF4-FFF2-40B4-BE49-F238E27FC236}">
                <a16:creationId xmlns:a16="http://schemas.microsoft.com/office/drawing/2014/main" id="{5D1DFE9E-AC4C-4E77-97FF-D10853518284}"/>
              </a:ext>
            </a:extLst>
          </p:cNvPr>
          <p:cNvPicPr>
            <a:picLocks noChangeAspect="1"/>
          </p:cNvPicPr>
          <p:nvPr/>
        </p:nvPicPr>
        <p:blipFill rotWithShape="1">
          <a:blip r:embed="rId2"/>
          <a:srcRect b="38644"/>
          <a:stretch/>
        </p:blipFill>
        <p:spPr>
          <a:xfrm>
            <a:off x="422226" y="2220749"/>
            <a:ext cx="10007649" cy="3684211"/>
          </a:xfrm>
          <a:prstGeom prst="rect">
            <a:avLst/>
          </a:prstGeom>
          <a:ln>
            <a:solidFill>
              <a:schemeClr val="bg2"/>
            </a:solidFill>
          </a:ln>
          <a:effectLst/>
        </p:spPr>
      </p:pic>
      <p:sp>
        <p:nvSpPr>
          <p:cNvPr id="5" name="Rectangle 4">
            <a:extLst>
              <a:ext uri="{FF2B5EF4-FFF2-40B4-BE49-F238E27FC236}">
                <a16:creationId xmlns:a16="http://schemas.microsoft.com/office/drawing/2014/main" id="{6C58BC01-B376-466A-B6AF-AB7790CAD826}"/>
              </a:ext>
            </a:extLst>
          </p:cNvPr>
          <p:cNvSpPr/>
          <p:nvPr/>
        </p:nvSpPr>
        <p:spPr>
          <a:xfrm>
            <a:off x="612726" y="2887499"/>
            <a:ext cx="170083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08809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atin typeface="Arial Narrow"/>
              </a:rPr>
              <a:t>Curriculum Vitae Section</a:t>
            </a:r>
            <a:endParaRPr lang="en-US"/>
          </a:p>
        </p:txBody>
      </p:sp>
      <p:sp>
        <p:nvSpPr>
          <p:cNvPr id="2" name="Slide Number Placeholder 1"/>
          <p:cNvSpPr>
            <a:spLocks noGrp="1"/>
          </p:cNvSpPr>
          <p:nvPr>
            <p:ph type="sldNum" sz="quarter" idx="12"/>
          </p:nvPr>
        </p:nvSpPr>
        <p:spPr>
          <a:xfrm>
            <a:off x="8606544" y="5415528"/>
            <a:ext cx="360083" cy="300870"/>
          </a:xfrm>
        </p:spPr>
        <p:txBody>
          <a:bodyPr/>
          <a:lstStyle/>
          <a:p>
            <a:fld id="{E95093C1-3A22-4FD3-9A2D-0EF7936C6C71}" type="slidenum">
              <a:rPr lang="en-US" smtClean="0"/>
              <a:pPr/>
              <a:t>32</a:t>
            </a:fld>
            <a:endParaRPr lang="en-US"/>
          </a:p>
        </p:txBody>
      </p:sp>
      <p:sp>
        <p:nvSpPr>
          <p:cNvPr id="7" name="Content Placeholder 6">
            <a:extLst>
              <a:ext uri="{FF2B5EF4-FFF2-40B4-BE49-F238E27FC236}">
                <a16:creationId xmlns:a16="http://schemas.microsoft.com/office/drawing/2014/main" id="{225C6E40-AA16-4F73-B948-1841FE079F5A}"/>
              </a:ext>
            </a:extLst>
          </p:cNvPr>
          <p:cNvSpPr>
            <a:spLocks noGrp="1"/>
          </p:cNvSpPr>
          <p:nvPr>
            <p:ph idx="1"/>
          </p:nvPr>
        </p:nvSpPr>
        <p:spPr/>
        <p:txBody>
          <a:bodyPr/>
          <a:lstStyle/>
          <a:p>
            <a:endParaRPr lang="en-CA"/>
          </a:p>
        </p:txBody>
      </p:sp>
      <p:pic>
        <p:nvPicPr>
          <p:cNvPr id="8" name="Picture 7">
            <a:extLst>
              <a:ext uri="{FF2B5EF4-FFF2-40B4-BE49-F238E27FC236}">
                <a16:creationId xmlns:a16="http://schemas.microsoft.com/office/drawing/2014/main" id="{C4042B5C-5AC0-4DDA-B77C-5C09A39454C6}"/>
              </a:ext>
            </a:extLst>
          </p:cNvPr>
          <p:cNvPicPr>
            <a:picLocks noChangeAspect="1"/>
          </p:cNvPicPr>
          <p:nvPr/>
        </p:nvPicPr>
        <p:blipFill rotWithShape="1">
          <a:blip r:embed="rId3"/>
          <a:srcRect b="37847"/>
          <a:stretch/>
        </p:blipFill>
        <p:spPr>
          <a:xfrm>
            <a:off x="614787" y="1264167"/>
            <a:ext cx="10725657" cy="4410734"/>
          </a:xfrm>
          <a:prstGeom prst="rect">
            <a:avLst/>
          </a:prstGeom>
          <a:ln>
            <a:solidFill>
              <a:schemeClr val="bg2"/>
            </a:solidFill>
          </a:ln>
          <a:effectLst/>
        </p:spPr>
      </p:pic>
      <p:sp>
        <p:nvSpPr>
          <p:cNvPr id="10" name="Rectangle 9">
            <a:extLst>
              <a:ext uri="{FF2B5EF4-FFF2-40B4-BE49-F238E27FC236}">
                <a16:creationId xmlns:a16="http://schemas.microsoft.com/office/drawing/2014/main" id="{E9B9D7FE-2319-44B0-A3B4-27E261D1D976}"/>
              </a:ext>
            </a:extLst>
          </p:cNvPr>
          <p:cNvSpPr/>
          <p:nvPr/>
        </p:nvSpPr>
        <p:spPr>
          <a:xfrm>
            <a:off x="529947" y="2690924"/>
            <a:ext cx="2939117" cy="1947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C546104E-D7F8-44DB-9F20-2C3B04E8CD92}"/>
              </a:ext>
            </a:extLst>
          </p:cNvPr>
          <p:cNvSpPr/>
          <p:nvPr/>
        </p:nvSpPr>
        <p:spPr>
          <a:xfrm>
            <a:off x="4637138" y="1943525"/>
            <a:ext cx="707859" cy="24349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870D19B1-1738-4EE0-A642-D726F8C634EB}"/>
              </a:ext>
            </a:extLst>
          </p:cNvPr>
          <p:cNvSpPr/>
          <p:nvPr/>
        </p:nvSpPr>
        <p:spPr>
          <a:xfrm>
            <a:off x="7824873" y="1957238"/>
            <a:ext cx="866640" cy="24349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28039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atin typeface="Arial Narrow"/>
              </a:rPr>
              <a:t>Curriculum Vitae Section</a:t>
            </a:r>
            <a:endParaRPr lang="en-US"/>
          </a:p>
        </p:txBody>
      </p:sp>
      <p:sp>
        <p:nvSpPr>
          <p:cNvPr id="9" name="Content Placeholder 4">
            <a:extLst>
              <a:ext uri="{FF2B5EF4-FFF2-40B4-BE49-F238E27FC236}">
                <a16:creationId xmlns:a16="http://schemas.microsoft.com/office/drawing/2014/main" id="{DD1359B4-0D2C-4672-9853-689ABF9D76DE}"/>
              </a:ext>
            </a:extLst>
          </p:cNvPr>
          <p:cNvSpPr>
            <a:spLocks noGrp="1"/>
          </p:cNvSpPr>
          <p:nvPr>
            <p:ph idx="1"/>
          </p:nvPr>
        </p:nvSpPr>
        <p:spPr>
          <a:xfrm>
            <a:off x="422226" y="1452286"/>
            <a:ext cx="9510245" cy="4531410"/>
          </a:xfrm>
        </p:spPr>
        <p:txBody>
          <a:bodyPr/>
          <a:lstStyle/>
          <a:p>
            <a:pPr marL="0" indent="0">
              <a:buNone/>
            </a:pPr>
            <a:r>
              <a:rPr lang="en-US" sz="2000"/>
              <a:t>Applicants must “Verify” the CV once they have entered all their CV information.</a:t>
            </a:r>
          </a:p>
        </p:txBody>
      </p:sp>
      <p:pic>
        <p:nvPicPr>
          <p:cNvPr id="3" name="Picture 2">
            <a:extLst>
              <a:ext uri="{FF2B5EF4-FFF2-40B4-BE49-F238E27FC236}">
                <a16:creationId xmlns:a16="http://schemas.microsoft.com/office/drawing/2014/main" id="{E25CB1DC-8358-49A9-84A5-0375B021C4B7}"/>
              </a:ext>
            </a:extLst>
          </p:cNvPr>
          <p:cNvPicPr>
            <a:picLocks noChangeAspect="1"/>
          </p:cNvPicPr>
          <p:nvPr/>
        </p:nvPicPr>
        <p:blipFill>
          <a:blip r:embed="rId3"/>
          <a:stretch>
            <a:fillRect/>
          </a:stretch>
        </p:blipFill>
        <p:spPr>
          <a:xfrm>
            <a:off x="1541098" y="1973671"/>
            <a:ext cx="7272499" cy="3875655"/>
          </a:xfrm>
          <a:prstGeom prst="rect">
            <a:avLst/>
          </a:prstGeom>
          <a:ln>
            <a:solidFill>
              <a:schemeClr val="bg2"/>
            </a:solidFill>
          </a:ln>
          <a:effectLst/>
        </p:spPr>
      </p:pic>
      <p:sp>
        <p:nvSpPr>
          <p:cNvPr id="5" name="Rectangle 4">
            <a:extLst>
              <a:ext uri="{FF2B5EF4-FFF2-40B4-BE49-F238E27FC236}">
                <a16:creationId xmlns:a16="http://schemas.microsoft.com/office/drawing/2014/main" id="{01D4E09C-EF26-4E4D-B3E1-F28900423F3C}"/>
              </a:ext>
            </a:extLst>
          </p:cNvPr>
          <p:cNvSpPr/>
          <p:nvPr/>
        </p:nvSpPr>
        <p:spPr>
          <a:xfrm>
            <a:off x="7604711" y="2797584"/>
            <a:ext cx="1005889" cy="4028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50829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atin typeface="Arial Narrow"/>
              </a:rPr>
              <a:t>Curriculum Vitae Section</a:t>
            </a:r>
            <a:endParaRPr lang="en-US"/>
          </a:p>
        </p:txBody>
      </p:sp>
      <p:sp>
        <p:nvSpPr>
          <p:cNvPr id="9" name="Content Placeholder 4">
            <a:extLst>
              <a:ext uri="{FF2B5EF4-FFF2-40B4-BE49-F238E27FC236}">
                <a16:creationId xmlns:a16="http://schemas.microsoft.com/office/drawing/2014/main" id="{DD1359B4-0D2C-4672-9853-689ABF9D76DE}"/>
              </a:ext>
            </a:extLst>
          </p:cNvPr>
          <p:cNvSpPr>
            <a:spLocks noGrp="1"/>
          </p:cNvSpPr>
          <p:nvPr>
            <p:ph idx="1"/>
          </p:nvPr>
        </p:nvSpPr>
        <p:spPr>
          <a:xfrm>
            <a:off x="422226" y="1452286"/>
            <a:ext cx="9510245" cy="4531410"/>
          </a:xfrm>
        </p:spPr>
        <p:txBody>
          <a:bodyPr/>
          <a:lstStyle/>
          <a:p>
            <a:pPr marL="0" indent="0">
              <a:buNone/>
            </a:pPr>
            <a:r>
              <a:rPr lang="en-US" sz="2000"/>
              <a:t>Errors/Corrections</a:t>
            </a:r>
          </a:p>
        </p:txBody>
      </p:sp>
      <p:pic>
        <p:nvPicPr>
          <p:cNvPr id="2" name="Picture 1">
            <a:extLst>
              <a:ext uri="{FF2B5EF4-FFF2-40B4-BE49-F238E27FC236}">
                <a16:creationId xmlns:a16="http://schemas.microsoft.com/office/drawing/2014/main" id="{426C49D5-7B35-48F5-86DF-7A7366B4B8C4}"/>
              </a:ext>
            </a:extLst>
          </p:cNvPr>
          <p:cNvPicPr>
            <a:picLocks noChangeAspect="1"/>
          </p:cNvPicPr>
          <p:nvPr/>
        </p:nvPicPr>
        <p:blipFill>
          <a:blip r:embed="rId3"/>
          <a:stretch>
            <a:fillRect/>
          </a:stretch>
        </p:blipFill>
        <p:spPr>
          <a:xfrm>
            <a:off x="422226" y="2017363"/>
            <a:ext cx="7543800" cy="3752850"/>
          </a:xfrm>
          <a:prstGeom prst="rect">
            <a:avLst/>
          </a:prstGeom>
          <a:ln>
            <a:solidFill>
              <a:schemeClr val="bg2"/>
            </a:solidFill>
          </a:ln>
          <a:effectLst/>
        </p:spPr>
      </p:pic>
    </p:spTree>
    <p:extLst>
      <p:ext uri="{BB962C8B-B14F-4D97-AF65-F5344CB8AC3E}">
        <p14:creationId xmlns:p14="http://schemas.microsoft.com/office/powerpoint/2010/main" val="3866643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Verified CV</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35</a:t>
            </a:fld>
            <a:endParaRPr lang="en-US"/>
          </a:p>
        </p:txBody>
      </p:sp>
      <p:sp>
        <p:nvSpPr>
          <p:cNvPr id="6" name="Content Placeholder 5">
            <a:extLst>
              <a:ext uri="{FF2B5EF4-FFF2-40B4-BE49-F238E27FC236}">
                <a16:creationId xmlns:a16="http://schemas.microsoft.com/office/drawing/2014/main" id="{771403A8-FF17-47C1-B9AE-408F48CED3EE}"/>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If you need to make a change to your CV after you’ve verified, you can still edit the CV by clicking your name; however, you will have to verify again.</a:t>
            </a:r>
          </a:p>
          <a:p>
            <a:pPr marL="0" indent="0">
              <a:buNone/>
            </a:pPr>
            <a:r>
              <a:rPr lang="en-US"/>
              <a:t>Strongly recommend that applicants view the CV by clicking the “Preview PDF” option to ensure that the CV is accurate and complete before submitting.</a:t>
            </a:r>
            <a:endParaRPr lang="en-CA"/>
          </a:p>
        </p:txBody>
      </p:sp>
      <p:pic>
        <p:nvPicPr>
          <p:cNvPr id="5" name="Picture 4">
            <a:extLst>
              <a:ext uri="{FF2B5EF4-FFF2-40B4-BE49-F238E27FC236}">
                <a16:creationId xmlns:a16="http://schemas.microsoft.com/office/drawing/2014/main" id="{04F95A06-CD9A-4B36-8B57-62D6BFB4423E}"/>
              </a:ext>
            </a:extLst>
          </p:cNvPr>
          <p:cNvPicPr>
            <a:picLocks noChangeAspect="1"/>
          </p:cNvPicPr>
          <p:nvPr/>
        </p:nvPicPr>
        <p:blipFill rotWithShape="1">
          <a:blip r:embed="rId3"/>
          <a:srcRect b="61386"/>
          <a:stretch/>
        </p:blipFill>
        <p:spPr>
          <a:xfrm>
            <a:off x="422226" y="1452287"/>
            <a:ext cx="8210550" cy="1592572"/>
          </a:xfrm>
          <a:prstGeom prst="rect">
            <a:avLst/>
          </a:prstGeom>
          <a:ln>
            <a:solidFill>
              <a:schemeClr val="bg2"/>
            </a:solidFill>
          </a:ln>
        </p:spPr>
      </p:pic>
      <p:sp>
        <p:nvSpPr>
          <p:cNvPr id="7" name="Rectangle 6">
            <a:extLst>
              <a:ext uri="{FF2B5EF4-FFF2-40B4-BE49-F238E27FC236}">
                <a16:creationId xmlns:a16="http://schemas.microsoft.com/office/drawing/2014/main" id="{E551FC6B-754B-4F8C-8681-68F1767FB994}"/>
              </a:ext>
            </a:extLst>
          </p:cNvPr>
          <p:cNvSpPr/>
          <p:nvPr/>
        </p:nvSpPr>
        <p:spPr>
          <a:xfrm>
            <a:off x="1022301" y="2295249"/>
            <a:ext cx="2011535" cy="371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CF3D1CBB-15AC-4F90-9BD7-A9A5CFFB45C7}"/>
              </a:ext>
            </a:extLst>
          </p:cNvPr>
          <p:cNvSpPr/>
          <p:nvPr/>
        </p:nvSpPr>
        <p:spPr>
          <a:xfrm>
            <a:off x="6399844" y="2289029"/>
            <a:ext cx="947057" cy="463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32944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solidFill>
                  <a:schemeClr val="tx2"/>
                </a:solidFill>
              </a:rPr>
              <a:t>Starting an application</a:t>
            </a:r>
            <a:endParaRPr lang="en-US"/>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CA">
                <a:latin typeface="Arial Narrow"/>
              </a:rPr>
              <a:t>To start a SSHRC Doctoral application, on the “My Portfolio” page look for the section with the header “</a:t>
            </a:r>
            <a:r>
              <a:rPr lang="en-CA" b="1">
                <a:solidFill>
                  <a:schemeClr val="accent6"/>
                </a:solidFill>
                <a:latin typeface="Arial Narrow"/>
              </a:rPr>
              <a:t>List of application forms</a:t>
            </a:r>
            <a:r>
              <a:rPr lang="en-CA">
                <a:latin typeface="Arial Narrow"/>
              </a:rPr>
              <a:t>” and select the “</a:t>
            </a:r>
            <a:r>
              <a:rPr lang="en-CA">
                <a:solidFill>
                  <a:srgbClr val="FF0000"/>
                </a:solidFill>
                <a:latin typeface="Arial Narrow"/>
              </a:rPr>
              <a:t>Create New Form</a:t>
            </a:r>
            <a:r>
              <a:rPr lang="en-CA">
                <a:latin typeface="Arial Narrow"/>
              </a:rPr>
              <a:t>” link </a:t>
            </a:r>
            <a:endParaRPr lang="en-CA"/>
          </a:p>
        </p:txBody>
      </p:sp>
      <p:sp>
        <p:nvSpPr>
          <p:cNvPr id="2" name="Slide Number Placeholder 1"/>
          <p:cNvSpPr>
            <a:spLocks noGrp="1"/>
          </p:cNvSpPr>
          <p:nvPr>
            <p:ph type="sldNum" sz="quarter" idx="12"/>
          </p:nvPr>
        </p:nvSpPr>
        <p:spPr/>
        <p:txBody>
          <a:bodyPr/>
          <a:lstStyle/>
          <a:p>
            <a:fld id="{E95093C1-3A22-4FD3-9A2D-0EF7936C6C71}" type="slidenum">
              <a:rPr lang="en-US" smtClean="0"/>
              <a:pPr/>
              <a:t>36</a:t>
            </a:fld>
            <a:endParaRPr lang="en-US"/>
          </a:p>
        </p:txBody>
      </p:sp>
      <p:pic>
        <p:nvPicPr>
          <p:cNvPr id="6" name="Picture 5">
            <a:extLst>
              <a:ext uri="{FF2B5EF4-FFF2-40B4-BE49-F238E27FC236}">
                <a16:creationId xmlns:a16="http://schemas.microsoft.com/office/drawing/2014/main" id="{1E7B344C-9D21-480E-8A22-26BD5ABF250F}"/>
              </a:ext>
            </a:extLst>
          </p:cNvPr>
          <p:cNvPicPr>
            <a:picLocks noChangeAspect="1"/>
          </p:cNvPicPr>
          <p:nvPr/>
        </p:nvPicPr>
        <p:blipFill rotWithShape="1">
          <a:blip r:embed="rId3"/>
          <a:srcRect t="40087" b="30940"/>
          <a:stretch/>
        </p:blipFill>
        <p:spPr>
          <a:xfrm>
            <a:off x="788471" y="2493576"/>
            <a:ext cx="9144000" cy="1522244"/>
          </a:xfrm>
          <a:prstGeom prst="rect">
            <a:avLst/>
          </a:prstGeom>
        </p:spPr>
      </p:pic>
      <p:sp>
        <p:nvSpPr>
          <p:cNvPr id="3" name="Rectangle: Rounded Corners 2">
            <a:extLst>
              <a:ext uri="{FF2B5EF4-FFF2-40B4-BE49-F238E27FC236}">
                <a16:creationId xmlns:a16="http://schemas.microsoft.com/office/drawing/2014/main" id="{37360950-6154-470D-9451-135CEE2900F9}"/>
              </a:ext>
            </a:extLst>
          </p:cNvPr>
          <p:cNvSpPr/>
          <p:nvPr/>
        </p:nvSpPr>
        <p:spPr>
          <a:xfrm>
            <a:off x="605348" y="2493576"/>
            <a:ext cx="9510245" cy="1630465"/>
          </a:xfrm>
          <a:prstGeom prst="round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solidFill>
            </a:endParaRPr>
          </a:p>
        </p:txBody>
      </p:sp>
      <p:sp>
        <p:nvSpPr>
          <p:cNvPr id="7" name="Rectangle: Rounded Corners 6">
            <a:extLst>
              <a:ext uri="{FF2B5EF4-FFF2-40B4-BE49-F238E27FC236}">
                <a16:creationId xmlns:a16="http://schemas.microsoft.com/office/drawing/2014/main" id="{6AE56E2D-D044-45C4-927A-156A55F9EC41}"/>
              </a:ext>
            </a:extLst>
          </p:cNvPr>
          <p:cNvSpPr/>
          <p:nvPr/>
        </p:nvSpPr>
        <p:spPr>
          <a:xfrm>
            <a:off x="2812996" y="3594265"/>
            <a:ext cx="1589322" cy="3228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6442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707EFF-109E-4516-8D52-12748CFCF41E}"/>
              </a:ext>
            </a:extLst>
          </p:cNvPr>
          <p:cNvPicPr>
            <a:picLocks noChangeAspect="1"/>
          </p:cNvPicPr>
          <p:nvPr/>
        </p:nvPicPr>
        <p:blipFill rotWithShape="1">
          <a:blip r:embed="rId2"/>
          <a:srcRect b="53078"/>
          <a:stretch/>
        </p:blipFill>
        <p:spPr>
          <a:xfrm>
            <a:off x="913517" y="2338093"/>
            <a:ext cx="9307662" cy="2759796"/>
          </a:xfrm>
          <a:prstGeom prst="rect">
            <a:avLst/>
          </a:prstGeom>
        </p:spPr>
      </p:pic>
      <p:sp>
        <p:nvSpPr>
          <p:cNvPr id="4" name="Title 3"/>
          <p:cNvSpPr>
            <a:spLocks noGrp="1"/>
          </p:cNvSpPr>
          <p:nvPr>
            <p:ph type="title"/>
          </p:nvPr>
        </p:nvSpPr>
        <p:spPr/>
        <p:txBody>
          <a:bodyPr>
            <a:normAutofit/>
          </a:bodyPr>
          <a:lstStyle/>
          <a:p>
            <a:r>
              <a:rPr lang="en-US" sz="3200">
                <a:solidFill>
                  <a:schemeClr val="tx2"/>
                </a:solidFill>
              </a:rPr>
              <a:t>Starting an application</a:t>
            </a:r>
            <a:endParaRPr lang="en-US"/>
          </a:p>
        </p:txBody>
      </p:sp>
      <p:sp>
        <p:nvSpPr>
          <p:cNvPr id="5" name="Content Placeholder 4"/>
          <p:cNvSpPr>
            <a:spLocks noGrp="1"/>
          </p:cNvSpPr>
          <p:nvPr>
            <p:ph idx="1"/>
          </p:nvPr>
        </p:nvSpPr>
        <p:spPr>
          <a:xfrm>
            <a:off x="422226" y="1452286"/>
            <a:ext cx="11575385" cy="4531410"/>
          </a:xfrm>
        </p:spPr>
        <p:txBody>
          <a:bodyPr vert="horz" lIns="91440" tIns="45720" rIns="91440" bIns="45720" rtlCol="0" anchor="t">
            <a:normAutofit lnSpcReduction="10000"/>
          </a:bodyPr>
          <a:lstStyle/>
          <a:p>
            <a:pPr marL="0" indent="0">
              <a:buNone/>
            </a:pPr>
            <a:r>
              <a:rPr lang="en-US">
                <a:latin typeface="Arial Narrow"/>
              </a:rPr>
              <a:t>In the “Program name” column look for “Doctoral Awards Program” to ensure you are creating the correct application.</a:t>
            </a:r>
          </a:p>
          <a:p>
            <a:pPr marL="0" indent="0">
              <a:buNone/>
            </a:pPr>
            <a:r>
              <a:rPr lang="en-US">
                <a:latin typeface="Arial Narrow"/>
              </a:rPr>
              <a:t>In the “Grant type” column, click the “</a:t>
            </a:r>
            <a:r>
              <a:rPr lang="en-US">
                <a:solidFill>
                  <a:srgbClr val="FF0000"/>
                </a:solidFill>
                <a:latin typeface="Arial Narrow"/>
              </a:rPr>
              <a:t>Doctoral Award Programs</a:t>
            </a:r>
            <a:r>
              <a:rPr lang="en-US">
                <a:latin typeface="Arial Narrow"/>
              </a:rPr>
              <a:t>” link</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latin typeface="Arial Narrow"/>
              </a:rPr>
              <a:t>The icon that looks like </a:t>
            </a:r>
            <a:r>
              <a:rPr lang="en-US">
                <a:solidFill>
                  <a:srgbClr val="00B050"/>
                </a:solidFill>
                <a:latin typeface="Arial Narrow"/>
              </a:rPr>
              <a:t>paper &amp; question mark</a:t>
            </a:r>
            <a:r>
              <a:rPr lang="en-US">
                <a:latin typeface="Arial Narrow"/>
              </a:rPr>
              <a:t>, is the link to the application instructions. It is recommended to review the instructions before applying and to bookmark for future reference</a:t>
            </a:r>
          </a:p>
        </p:txBody>
      </p:sp>
      <p:sp>
        <p:nvSpPr>
          <p:cNvPr id="2" name="Slide Number Placeholder 1"/>
          <p:cNvSpPr>
            <a:spLocks noGrp="1"/>
          </p:cNvSpPr>
          <p:nvPr>
            <p:ph type="sldNum" sz="quarter" idx="12"/>
          </p:nvPr>
        </p:nvSpPr>
        <p:spPr/>
        <p:txBody>
          <a:bodyPr/>
          <a:lstStyle/>
          <a:p>
            <a:fld id="{E95093C1-3A22-4FD3-9A2D-0EF7936C6C71}" type="slidenum">
              <a:rPr lang="en-US" smtClean="0"/>
              <a:pPr/>
              <a:t>37</a:t>
            </a:fld>
            <a:endParaRPr lang="en-US"/>
          </a:p>
        </p:txBody>
      </p:sp>
      <p:sp>
        <p:nvSpPr>
          <p:cNvPr id="3" name="Rectangle: Rounded Corners 2">
            <a:extLst>
              <a:ext uri="{FF2B5EF4-FFF2-40B4-BE49-F238E27FC236}">
                <a16:creationId xmlns:a16="http://schemas.microsoft.com/office/drawing/2014/main" id="{37360950-6154-470D-9451-135CEE2900F9}"/>
              </a:ext>
            </a:extLst>
          </p:cNvPr>
          <p:cNvSpPr/>
          <p:nvPr/>
        </p:nvSpPr>
        <p:spPr>
          <a:xfrm>
            <a:off x="812225" y="3996966"/>
            <a:ext cx="9510245" cy="490194"/>
          </a:xfrm>
          <a:prstGeom prst="round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solidFill>
            </a:endParaRPr>
          </a:p>
        </p:txBody>
      </p:sp>
      <p:sp>
        <p:nvSpPr>
          <p:cNvPr id="7" name="Rectangle: Rounded Corners 6">
            <a:extLst>
              <a:ext uri="{FF2B5EF4-FFF2-40B4-BE49-F238E27FC236}">
                <a16:creationId xmlns:a16="http://schemas.microsoft.com/office/drawing/2014/main" id="{6AE56E2D-D044-45C4-927A-156A55F9EC41}"/>
              </a:ext>
            </a:extLst>
          </p:cNvPr>
          <p:cNvSpPr/>
          <p:nvPr/>
        </p:nvSpPr>
        <p:spPr>
          <a:xfrm>
            <a:off x="3369177" y="4080629"/>
            <a:ext cx="1589322" cy="3228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9B993A2D-04ED-4949-A8D8-B517EC7E7464}"/>
              </a:ext>
            </a:extLst>
          </p:cNvPr>
          <p:cNvSpPr/>
          <p:nvPr/>
        </p:nvSpPr>
        <p:spPr>
          <a:xfrm>
            <a:off x="6004875" y="4034673"/>
            <a:ext cx="414779" cy="41477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44550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latin typeface="Arial Narrow"/>
              </a:rPr>
              <a:t>Creating a SSHRC Application </a:t>
            </a:r>
            <a:r>
              <a:rPr lang="en-US">
                <a:latin typeface="Arial Narrow"/>
              </a:rPr>
              <a:t>form</a:t>
            </a:r>
            <a:endParaRPr lang="en-US"/>
          </a:p>
        </p:txBody>
      </p:sp>
      <p:sp>
        <p:nvSpPr>
          <p:cNvPr id="9" name="Content Placeholder 4">
            <a:extLst>
              <a:ext uri="{FF2B5EF4-FFF2-40B4-BE49-F238E27FC236}">
                <a16:creationId xmlns:a16="http://schemas.microsoft.com/office/drawing/2014/main" id="{DD1359B4-0D2C-4672-9853-689ABF9D76DE}"/>
              </a:ext>
            </a:extLst>
          </p:cNvPr>
          <p:cNvSpPr>
            <a:spLocks noGrp="1"/>
          </p:cNvSpPr>
          <p:nvPr>
            <p:ph idx="1"/>
          </p:nvPr>
        </p:nvSpPr>
        <p:spPr>
          <a:xfrm>
            <a:off x="422226" y="1452286"/>
            <a:ext cx="9510245" cy="4531410"/>
          </a:xfrm>
        </p:spPr>
        <p:txBody>
          <a:bodyPr/>
          <a:lstStyle/>
          <a:p>
            <a:pPr marL="0" indent="0" defTabSz="914400">
              <a:buFont typeface="Arial" charset="0"/>
              <a:buNone/>
            </a:pPr>
            <a:r>
              <a:rPr lang="en-CA" sz="2000"/>
              <a:t>After selecting </a:t>
            </a:r>
            <a:r>
              <a:rPr lang="en-CA"/>
              <a:t>“Doctoral Awards Program, a pop-up box will appear, s</a:t>
            </a:r>
            <a:r>
              <a:rPr lang="en-CA" sz="2000"/>
              <a:t>elect “OK” to create the application. You will be taken back to the “Portfolio” landing page</a:t>
            </a:r>
          </a:p>
        </p:txBody>
      </p:sp>
      <p:pic>
        <p:nvPicPr>
          <p:cNvPr id="2" name="Picture 1">
            <a:extLst>
              <a:ext uri="{FF2B5EF4-FFF2-40B4-BE49-F238E27FC236}">
                <a16:creationId xmlns:a16="http://schemas.microsoft.com/office/drawing/2014/main" id="{1D226243-903C-4957-8A27-E6AA07E84F4C}"/>
              </a:ext>
            </a:extLst>
          </p:cNvPr>
          <p:cNvPicPr>
            <a:picLocks noChangeAspect="1"/>
          </p:cNvPicPr>
          <p:nvPr/>
        </p:nvPicPr>
        <p:blipFill rotWithShape="1">
          <a:blip r:embed="rId2"/>
          <a:srcRect b="44249"/>
          <a:stretch/>
        </p:blipFill>
        <p:spPr>
          <a:xfrm>
            <a:off x="629160" y="2310391"/>
            <a:ext cx="9096375" cy="3269000"/>
          </a:xfrm>
          <a:prstGeom prst="rect">
            <a:avLst/>
          </a:prstGeom>
          <a:ln>
            <a:solidFill>
              <a:schemeClr val="bg2"/>
            </a:solidFill>
          </a:ln>
        </p:spPr>
      </p:pic>
    </p:spTree>
    <p:extLst>
      <p:ext uri="{BB962C8B-B14F-4D97-AF65-F5344CB8AC3E}">
        <p14:creationId xmlns:p14="http://schemas.microsoft.com/office/powerpoint/2010/main" val="2326608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Edit application form</a:t>
            </a:r>
          </a:p>
        </p:txBody>
      </p:sp>
      <p:sp>
        <p:nvSpPr>
          <p:cNvPr id="9" name="Content Placeholder 4">
            <a:extLst>
              <a:ext uri="{FF2B5EF4-FFF2-40B4-BE49-F238E27FC236}">
                <a16:creationId xmlns:a16="http://schemas.microsoft.com/office/drawing/2014/main" id="{DD1359B4-0D2C-4672-9853-689ABF9D76DE}"/>
              </a:ext>
            </a:extLst>
          </p:cNvPr>
          <p:cNvSpPr>
            <a:spLocks noGrp="1"/>
          </p:cNvSpPr>
          <p:nvPr>
            <p:ph idx="1"/>
          </p:nvPr>
        </p:nvSpPr>
        <p:spPr>
          <a:xfrm>
            <a:off x="422226" y="1452286"/>
            <a:ext cx="9510245" cy="4531410"/>
          </a:xfrm>
        </p:spPr>
        <p:txBody>
          <a:bodyPr/>
          <a:lstStyle/>
          <a:p>
            <a:pPr marL="0" indent="0" defTabSz="914400">
              <a:buFont typeface="Arial" charset="0"/>
              <a:buNone/>
            </a:pPr>
            <a:r>
              <a:rPr lang="en-CA" sz="2000"/>
              <a:t>To start editing the application, click the “SSHRC Doctoral Awards” link that is now available</a:t>
            </a:r>
          </a:p>
        </p:txBody>
      </p:sp>
      <p:pic>
        <p:nvPicPr>
          <p:cNvPr id="3" name="Picture 2">
            <a:extLst>
              <a:ext uri="{FF2B5EF4-FFF2-40B4-BE49-F238E27FC236}">
                <a16:creationId xmlns:a16="http://schemas.microsoft.com/office/drawing/2014/main" id="{566C0FD0-D0B7-4243-8F2B-2B813BD4B924}"/>
              </a:ext>
            </a:extLst>
          </p:cNvPr>
          <p:cNvPicPr>
            <a:picLocks noChangeAspect="1"/>
          </p:cNvPicPr>
          <p:nvPr/>
        </p:nvPicPr>
        <p:blipFill rotWithShape="1">
          <a:blip r:embed="rId3"/>
          <a:srcRect t="31673" b="12449"/>
          <a:stretch/>
        </p:blipFill>
        <p:spPr>
          <a:xfrm>
            <a:off x="422225" y="2313122"/>
            <a:ext cx="9295211" cy="3116330"/>
          </a:xfrm>
          <a:prstGeom prst="rect">
            <a:avLst/>
          </a:prstGeom>
          <a:ln>
            <a:solidFill>
              <a:schemeClr val="bg2"/>
            </a:solidFill>
          </a:ln>
          <a:effectLst/>
        </p:spPr>
      </p:pic>
      <p:sp>
        <p:nvSpPr>
          <p:cNvPr id="6" name="Rectangle 5">
            <a:extLst>
              <a:ext uri="{FF2B5EF4-FFF2-40B4-BE49-F238E27FC236}">
                <a16:creationId xmlns:a16="http://schemas.microsoft.com/office/drawing/2014/main" id="{4D0C2CE2-9C1F-4711-8C40-4816EDE0919C}"/>
              </a:ext>
            </a:extLst>
          </p:cNvPr>
          <p:cNvSpPr/>
          <p:nvPr/>
        </p:nvSpPr>
        <p:spPr>
          <a:xfrm>
            <a:off x="605622" y="4100257"/>
            <a:ext cx="3067420" cy="4647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5944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2224" y="1452286"/>
            <a:ext cx="7769669" cy="4553746"/>
          </a:xfrm>
        </p:spPr>
        <p:txBody>
          <a:bodyPr>
            <a:normAutofit/>
          </a:bodyPr>
          <a:lstStyle/>
          <a:p>
            <a:pPr marL="457200" indent="-457200">
              <a:buFont typeface="+mj-lt"/>
              <a:buAutoNum type="arabicPeriod"/>
            </a:pPr>
            <a:r>
              <a:rPr lang="en-US" b="1"/>
              <a:t>Introduction</a:t>
            </a:r>
          </a:p>
          <a:p>
            <a:pPr marL="860425" lvl="1" indent="-457200"/>
            <a:r>
              <a:rPr lang="en-US" sz="2000">
                <a:latin typeface="Arial Narrow"/>
                <a:cs typeface="Times New Roman"/>
              </a:rPr>
              <a:t>The Federal Tri-Councils &amp; Subject Matter Eligibility</a:t>
            </a:r>
          </a:p>
          <a:p>
            <a:pPr marL="457200" indent="-457200">
              <a:buFont typeface="+mj-lt"/>
              <a:buAutoNum type="arabicPeriod"/>
            </a:pPr>
            <a:r>
              <a:rPr lang="en-US" b="1"/>
              <a:t>SSHRC Competition Overview </a:t>
            </a:r>
            <a:r>
              <a:rPr lang="en-US"/>
              <a:t>– </a:t>
            </a:r>
            <a:r>
              <a:rPr lang="en-US">
                <a:latin typeface="Arial Narrow"/>
                <a:cs typeface="Times New Roman"/>
              </a:rPr>
              <a:t>CGS D &amp; Fellowship</a:t>
            </a:r>
          </a:p>
          <a:p>
            <a:pPr marL="860425" lvl="1" indent="-457200"/>
            <a:r>
              <a:rPr lang="en-US" sz="2000">
                <a:latin typeface="Arial Narrow"/>
                <a:cs typeface="Times New Roman"/>
              </a:rPr>
              <a:t>Value &amp; Tenure</a:t>
            </a:r>
          </a:p>
          <a:p>
            <a:pPr marL="860425" lvl="1" indent="-457200"/>
            <a:r>
              <a:rPr lang="en-US" sz="2000">
                <a:latin typeface="Arial Narrow"/>
                <a:cs typeface="Times New Roman"/>
              </a:rPr>
              <a:t>Eligibility </a:t>
            </a:r>
          </a:p>
          <a:p>
            <a:pPr marL="860425" lvl="1" indent="-457200"/>
            <a:r>
              <a:rPr lang="en-US" sz="2000">
                <a:latin typeface="Arial Narrow"/>
                <a:cs typeface="Times New Roman"/>
              </a:rPr>
              <a:t>Where &amp; How to Apply</a:t>
            </a:r>
          </a:p>
          <a:p>
            <a:pPr marL="860425" lvl="1" indent="-457200"/>
            <a:r>
              <a:rPr lang="en-US" sz="2000">
                <a:latin typeface="Arial Narrow"/>
                <a:cs typeface="Times New Roman"/>
              </a:rPr>
              <a:t>Adjudication</a:t>
            </a:r>
          </a:p>
          <a:p>
            <a:pPr marL="860425" lvl="1" indent="-457200"/>
            <a:r>
              <a:rPr lang="en-US" sz="2000">
                <a:latin typeface="Arial Narrow"/>
                <a:cs typeface="Times New Roman"/>
              </a:rPr>
              <a:t>Previous Results</a:t>
            </a:r>
          </a:p>
          <a:p>
            <a:pPr marL="457200" indent="-457200">
              <a:buFont typeface="+mj-lt"/>
              <a:buAutoNum type="arabicPeriod"/>
            </a:pPr>
            <a:r>
              <a:rPr lang="en-US" b="1"/>
              <a:t>Michael Smith Foreign Study Supplement </a:t>
            </a:r>
          </a:p>
          <a:p>
            <a:pPr marL="457200" indent="-457200">
              <a:buFont typeface="+mj-lt"/>
              <a:buAutoNum type="arabicPeriod"/>
            </a:pPr>
            <a:r>
              <a:rPr lang="en-US" b="1"/>
              <a:t>Questions </a:t>
            </a:r>
          </a:p>
        </p:txBody>
      </p:sp>
      <p:sp>
        <p:nvSpPr>
          <p:cNvPr id="6" name="Slide Number Placeholder 5"/>
          <p:cNvSpPr>
            <a:spLocks noGrp="1"/>
          </p:cNvSpPr>
          <p:nvPr>
            <p:ph type="sldNum" sz="quarter" idx="12"/>
          </p:nvPr>
        </p:nvSpPr>
        <p:spPr/>
        <p:txBody>
          <a:bodyPr/>
          <a:lstStyle/>
          <a:p>
            <a:fld id="{E95093C1-3A22-4FD3-9A2D-0EF7936C6C71}" type="slidenum">
              <a:rPr lang="en-US" smtClean="0"/>
              <a:pPr/>
              <a:t>4</a:t>
            </a:fld>
            <a:endParaRPr lang="en-US"/>
          </a:p>
        </p:txBody>
      </p:sp>
      <p:sp>
        <p:nvSpPr>
          <p:cNvPr id="2" name="Title 1"/>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2570449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Edit application form</a:t>
            </a:r>
          </a:p>
        </p:txBody>
      </p:sp>
      <p:sp>
        <p:nvSpPr>
          <p:cNvPr id="5" name="Content Placeholder 4">
            <a:extLst>
              <a:ext uri="{FF2B5EF4-FFF2-40B4-BE49-F238E27FC236}">
                <a16:creationId xmlns:a16="http://schemas.microsoft.com/office/drawing/2014/main" id="{069C0C92-4A23-47B8-908A-28D0470947B8}"/>
              </a:ext>
            </a:extLst>
          </p:cNvPr>
          <p:cNvSpPr>
            <a:spLocks noGrp="1"/>
          </p:cNvSpPr>
          <p:nvPr>
            <p:ph idx="1"/>
          </p:nvPr>
        </p:nvSpPr>
        <p:spPr/>
        <p:txBody>
          <a:bodyPr/>
          <a:lstStyle/>
          <a:p>
            <a:endParaRPr lang="en-CA"/>
          </a:p>
        </p:txBody>
      </p:sp>
      <p:pic>
        <p:nvPicPr>
          <p:cNvPr id="7" name="Picture 6">
            <a:extLst>
              <a:ext uri="{FF2B5EF4-FFF2-40B4-BE49-F238E27FC236}">
                <a16:creationId xmlns:a16="http://schemas.microsoft.com/office/drawing/2014/main" id="{770748A5-5B87-418B-A3FF-ECA90BE81801}"/>
              </a:ext>
            </a:extLst>
          </p:cNvPr>
          <p:cNvPicPr>
            <a:picLocks noChangeAspect="1"/>
          </p:cNvPicPr>
          <p:nvPr/>
        </p:nvPicPr>
        <p:blipFill>
          <a:blip r:embed="rId3"/>
          <a:stretch>
            <a:fillRect/>
          </a:stretch>
        </p:blipFill>
        <p:spPr>
          <a:xfrm>
            <a:off x="435267" y="1351825"/>
            <a:ext cx="6449890" cy="4531410"/>
          </a:xfrm>
          <a:prstGeom prst="rect">
            <a:avLst/>
          </a:prstGeom>
          <a:ln>
            <a:solidFill>
              <a:schemeClr val="bg2"/>
            </a:solidFill>
          </a:ln>
          <a:effectLst/>
        </p:spPr>
      </p:pic>
      <p:sp>
        <p:nvSpPr>
          <p:cNvPr id="11" name="Rectangle 10">
            <a:extLst>
              <a:ext uri="{FF2B5EF4-FFF2-40B4-BE49-F238E27FC236}">
                <a16:creationId xmlns:a16="http://schemas.microsoft.com/office/drawing/2014/main" id="{E8FCB759-8B81-4F8D-9AA8-0D86AF3835F4}"/>
              </a:ext>
            </a:extLst>
          </p:cNvPr>
          <p:cNvSpPr/>
          <p:nvPr/>
        </p:nvSpPr>
        <p:spPr>
          <a:xfrm>
            <a:off x="591136" y="2695575"/>
            <a:ext cx="1629680" cy="2047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66647A84-553C-4C1A-8F7F-66123F1CF70B}"/>
              </a:ext>
            </a:extLst>
          </p:cNvPr>
          <p:cNvSpPr/>
          <p:nvPr/>
        </p:nvSpPr>
        <p:spPr>
          <a:xfrm>
            <a:off x="5494527" y="2177763"/>
            <a:ext cx="499190" cy="1993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3149EB05-12B6-4FB6-9E6B-D9BDF6AD7A75}"/>
              </a:ext>
            </a:extLst>
          </p:cNvPr>
          <p:cNvSpPr/>
          <p:nvPr/>
        </p:nvSpPr>
        <p:spPr>
          <a:xfrm>
            <a:off x="3004707" y="2177763"/>
            <a:ext cx="522011" cy="1993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A4FEA0A2-5F02-4A15-B5E7-64E32DA3A01D}"/>
              </a:ext>
            </a:extLst>
          </p:cNvPr>
          <p:cNvSpPr/>
          <p:nvPr/>
        </p:nvSpPr>
        <p:spPr>
          <a:xfrm>
            <a:off x="4246436" y="2177763"/>
            <a:ext cx="541944" cy="1993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7C58C232-42E2-45E2-8548-BEE1B7EBB6A9}"/>
              </a:ext>
            </a:extLst>
          </p:cNvPr>
          <p:cNvSpPr/>
          <p:nvPr/>
        </p:nvSpPr>
        <p:spPr>
          <a:xfrm>
            <a:off x="4891858" y="2177763"/>
            <a:ext cx="499190" cy="1993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90464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Application profile: indigenous applicants</a:t>
            </a:r>
          </a:p>
        </p:txBody>
      </p:sp>
      <p:pic>
        <p:nvPicPr>
          <p:cNvPr id="7" name="Picture 6">
            <a:extLst>
              <a:ext uri="{FF2B5EF4-FFF2-40B4-BE49-F238E27FC236}">
                <a16:creationId xmlns:a16="http://schemas.microsoft.com/office/drawing/2014/main" id="{770748A5-5B87-418B-A3FF-ECA90BE81801}"/>
              </a:ext>
            </a:extLst>
          </p:cNvPr>
          <p:cNvPicPr>
            <a:picLocks noChangeAspect="1"/>
          </p:cNvPicPr>
          <p:nvPr/>
        </p:nvPicPr>
        <p:blipFill>
          <a:blip r:embed="rId3"/>
          <a:stretch>
            <a:fillRect/>
          </a:stretch>
        </p:blipFill>
        <p:spPr>
          <a:xfrm>
            <a:off x="5238308" y="1466110"/>
            <a:ext cx="6449890" cy="4531410"/>
          </a:xfrm>
          <a:prstGeom prst="rect">
            <a:avLst/>
          </a:prstGeom>
          <a:ln>
            <a:solidFill>
              <a:schemeClr val="bg2"/>
            </a:solidFill>
          </a:ln>
          <a:effectLst/>
        </p:spPr>
      </p:pic>
      <p:sp>
        <p:nvSpPr>
          <p:cNvPr id="2" name="Rectangle 1">
            <a:extLst>
              <a:ext uri="{FF2B5EF4-FFF2-40B4-BE49-F238E27FC236}">
                <a16:creationId xmlns:a16="http://schemas.microsoft.com/office/drawing/2014/main" id="{AA37D5BF-376A-45DB-8207-3BCB5BBAE768}"/>
              </a:ext>
            </a:extLst>
          </p:cNvPr>
          <p:cNvSpPr/>
          <p:nvPr/>
        </p:nvSpPr>
        <p:spPr>
          <a:xfrm>
            <a:off x="6896699" y="4829928"/>
            <a:ext cx="4263825" cy="7333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Trade Gothic LT Std"/>
              <a:ea typeface="+mn-ea"/>
              <a:cs typeface="+mn-cs"/>
            </a:endParaRPr>
          </a:p>
        </p:txBody>
      </p:sp>
      <p:sp>
        <p:nvSpPr>
          <p:cNvPr id="3" name="Rectangle 2">
            <a:extLst>
              <a:ext uri="{FF2B5EF4-FFF2-40B4-BE49-F238E27FC236}">
                <a16:creationId xmlns:a16="http://schemas.microsoft.com/office/drawing/2014/main" id="{4A139C38-87F1-4F09-B5F2-3635A482D928}"/>
              </a:ext>
            </a:extLst>
          </p:cNvPr>
          <p:cNvSpPr/>
          <p:nvPr/>
        </p:nvSpPr>
        <p:spPr>
          <a:xfrm>
            <a:off x="6992507" y="5328094"/>
            <a:ext cx="132265" cy="127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Trade Gothic LT Std"/>
              <a:ea typeface="+mn-ea"/>
              <a:cs typeface="+mn-cs"/>
            </a:endParaRPr>
          </a:p>
        </p:txBody>
      </p:sp>
      <p:sp>
        <p:nvSpPr>
          <p:cNvPr id="8" name="Content Placeholder 4">
            <a:extLst>
              <a:ext uri="{FF2B5EF4-FFF2-40B4-BE49-F238E27FC236}">
                <a16:creationId xmlns:a16="http://schemas.microsoft.com/office/drawing/2014/main" id="{EE0744E8-90C1-4D57-BEFB-CC21E4A1B605}"/>
              </a:ext>
            </a:extLst>
          </p:cNvPr>
          <p:cNvSpPr>
            <a:spLocks noGrp="1"/>
          </p:cNvSpPr>
          <p:nvPr>
            <p:ph idx="1"/>
          </p:nvPr>
        </p:nvSpPr>
        <p:spPr>
          <a:xfrm>
            <a:off x="422275" y="1452563"/>
            <a:ext cx="4718685" cy="4419917"/>
          </a:xfrm>
        </p:spPr>
        <p:txBody>
          <a:bodyPr>
            <a:normAutofit fontScale="92500" lnSpcReduction="10000"/>
          </a:bodyPr>
          <a:lstStyle/>
          <a:p>
            <a:pPr marL="0" indent="0">
              <a:buNone/>
            </a:pPr>
            <a:r>
              <a:rPr lang="en-US"/>
              <a:t>Applicants who are Indigenous [First Nations (North American Indian - Status and Non-Status), Métis, or Inuit] are </a:t>
            </a:r>
            <a:r>
              <a:rPr lang="en-US" b="1"/>
              <a:t>encouraged to self-identify </a:t>
            </a:r>
            <a:r>
              <a:rPr lang="en-US"/>
              <a:t>their status on their SSHRC Doctoral application form as universities are permitted to recommend to the national competition self-identified Indigenous applicants above the institution’s application quota. </a:t>
            </a:r>
          </a:p>
          <a:p>
            <a:pPr marL="0" indent="0">
              <a:buNone/>
            </a:pPr>
            <a:r>
              <a:rPr lang="en-US"/>
              <a:t>In order to be considered for this, Indigenous applicants are asked to select the “Option for Self-Identified Indigenous Applicants” in the “</a:t>
            </a:r>
            <a:r>
              <a:rPr lang="en-US" b="1"/>
              <a:t>Application Profile</a:t>
            </a:r>
            <a:r>
              <a:rPr lang="en-US"/>
              <a:t>” section of the online application form. Once completed, this information will only be visible to university administrators. </a:t>
            </a:r>
            <a:r>
              <a:rPr lang="en-US" b="1"/>
              <a:t>Self-identification data are not seen or used by SSHRC’s selection committee members or by the applicant’s references. </a:t>
            </a:r>
          </a:p>
          <a:p>
            <a:pPr marL="0" indent="0">
              <a:buNone/>
            </a:pPr>
            <a:endParaRPr lang="en-US"/>
          </a:p>
        </p:txBody>
      </p:sp>
    </p:spTree>
    <p:extLst>
      <p:ext uri="{BB962C8B-B14F-4D97-AF65-F5344CB8AC3E}">
        <p14:creationId xmlns:p14="http://schemas.microsoft.com/office/powerpoint/2010/main" val="19832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solidFill>
                  <a:schemeClr val="tx2"/>
                </a:solidFill>
              </a:rPr>
              <a:t>INDIGENOUS APPLICANTS</a:t>
            </a:r>
            <a:endParaRPr lang="en-US"/>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a:latin typeface="Arial Narrow"/>
              </a:rPr>
              <a:t>Indigenous applicants are encouraged to complete the </a:t>
            </a:r>
            <a:r>
              <a:rPr lang="en-US">
                <a:latin typeface="Arial Narrow"/>
                <a:hlinkClick r:id="rId2"/>
              </a:rPr>
              <a:t>allowable inclusion </a:t>
            </a:r>
            <a:r>
              <a:rPr lang="en-US">
                <a:latin typeface="Arial Narrow"/>
              </a:rPr>
              <a:t>section to explain any special circumstances that may have delayed their academic career (e.g., cultural or community responsibilities, and/or challenging socio-economic contexts). This information should be taken into account by selection committee members. </a:t>
            </a:r>
            <a:endParaRPr lang="en-US"/>
          </a:p>
          <a:p>
            <a:pPr marL="0" indent="0">
              <a:buNone/>
            </a:pPr>
            <a:endParaRPr lang="en-US"/>
          </a:p>
          <a:p>
            <a:pPr marL="0" indent="0">
              <a:buNone/>
            </a:pPr>
            <a:endParaRPr lang="en-US"/>
          </a:p>
          <a:p>
            <a:pPr marL="0" indent="0">
              <a:buNone/>
            </a:pPr>
            <a:r>
              <a:rPr lang="en-US"/>
              <a:t>Applicants may identify a proposed program of study as </a:t>
            </a:r>
            <a:r>
              <a:rPr lang="en-US">
                <a:hlinkClick r:id="rId3"/>
              </a:rPr>
              <a:t>Indigenous research</a:t>
            </a:r>
            <a:r>
              <a:rPr lang="en-US"/>
              <a:t>, such that SSHRC’s </a:t>
            </a:r>
            <a:r>
              <a:rPr lang="en-US">
                <a:hlinkClick r:id="rId4"/>
              </a:rPr>
              <a:t>Guidelines for the Merit Review of Indigenous Research </a:t>
            </a:r>
            <a:r>
              <a:rPr lang="en-US"/>
              <a:t>will apply.</a:t>
            </a:r>
          </a:p>
          <a:p>
            <a:pPr marL="0" indent="0">
              <a:buNone/>
            </a:pP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42</a:t>
            </a:fld>
            <a:endParaRPr lang="en-US"/>
          </a:p>
        </p:txBody>
      </p:sp>
      <p:sp>
        <p:nvSpPr>
          <p:cNvPr id="7" name="Title 3">
            <a:extLst>
              <a:ext uri="{FF2B5EF4-FFF2-40B4-BE49-F238E27FC236}">
                <a16:creationId xmlns:a16="http://schemas.microsoft.com/office/drawing/2014/main" id="{3522904C-8AB9-481E-896C-6D3B40FB7D1C}"/>
              </a:ext>
            </a:extLst>
          </p:cNvPr>
          <p:cNvSpPr txBox="1">
            <a:spLocks/>
          </p:cNvSpPr>
          <p:nvPr/>
        </p:nvSpPr>
        <p:spPr>
          <a:xfrm>
            <a:off x="422225" y="2710541"/>
            <a:ext cx="9510245" cy="87985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cap="all" baseline="0">
                <a:solidFill>
                  <a:schemeClr val="tx2"/>
                </a:solidFill>
                <a:latin typeface="Arial Narrow" panose="020B0606020202030204" pitchFamily="34" charset="0"/>
                <a:ea typeface="+mj-ea"/>
                <a:cs typeface="+mj-cs"/>
              </a:defRPr>
            </a:lvl1pPr>
          </a:lstStyle>
          <a:p>
            <a:r>
              <a:rPr lang="en-US"/>
              <a:t>INDIGENOUS research</a:t>
            </a:r>
          </a:p>
        </p:txBody>
      </p:sp>
    </p:spTree>
    <p:extLst>
      <p:ext uri="{BB962C8B-B14F-4D97-AF65-F5344CB8AC3E}">
        <p14:creationId xmlns:p14="http://schemas.microsoft.com/office/powerpoint/2010/main" val="4267665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Application profile: selection committee</a:t>
            </a:r>
          </a:p>
        </p:txBody>
      </p:sp>
      <p:sp>
        <p:nvSpPr>
          <p:cNvPr id="5" name="Content Placeholder 4">
            <a:extLst>
              <a:ext uri="{FF2B5EF4-FFF2-40B4-BE49-F238E27FC236}">
                <a16:creationId xmlns:a16="http://schemas.microsoft.com/office/drawing/2014/main" id="{069C0C92-4A23-47B8-908A-28D0470947B8}"/>
              </a:ext>
            </a:extLst>
          </p:cNvPr>
          <p:cNvSpPr>
            <a:spLocks noGrp="1"/>
          </p:cNvSpPr>
          <p:nvPr>
            <p:ph idx="1"/>
          </p:nvPr>
        </p:nvSpPr>
        <p:spPr/>
        <p:txBody>
          <a:bodyPr/>
          <a:lstStyle/>
          <a:p>
            <a:endParaRPr lang="en-CA"/>
          </a:p>
        </p:txBody>
      </p:sp>
      <p:pic>
        <p:nvPicPr>
          <p:cNvPr id="7" name="Picture 6">
            <a:extLst>
              <a:ext uri="{FF2B5EF4-FFF2-40B4-BE49-F238E27FC236}">
                <a16:creationId xmlns:a16="http://schemas.microsoft.com/office/drawing/2014/main" id="{770748A5-5B87-418B-A3FF-ECA90BE81801}"/>
              </a:ext>
            </a:extLst>
          </p:cNvPr>
          <p:cNvPicPr>
            <a:picLocks noChangeAspect="1"/>
          </p:cNvPicPr>
          <p:nvPr/>
        </p:nvPicPr>
        <p:blipFill>
          <a:blip r:embed="rId3"/>
          <a:stretch>
            <a:fillRect/>
          </a:stretch>
        </p:blipFill>
        <p:spPr>
          <a:xfrm>
            <a:off x="435267" y="1351825"/>
            <a:ext cx="6449890" cy="4531410"/>
          </a:xfrm>
          <a:prstGeom prst="rect">
            <a:avLst/>
          </a:prstGeom>
          <a:ln>
            <a:solidFill>
              <a:schemeClr val="bg2"/>
            </a:solidFill>
          </a:ln>
          <a:effectLst/>
        </p:spPr>
      </p:pic>
      <p:sp>
        <p:nvSpPr>
          <p:cNvPr id="6" name="Rectangle 5">
            <a:extLst>
              <a:ext uri="{FF2B5EF4-FFF2-40B4-BE49-F238E27FC236}">
                <a16:creationId xmlns:a16="http://schemas.microsoft.com/office/drawing/2014/main" id="{0EEDCA11-3520-42A5-BD24-D46DE87F049D}"/>
              </a:ext>
            </a:extLst>
          </p:cNvPr>
          <p:cNvSpPr/>
          <p:nvPr/>
        </p:nvSpPr>
        <p:spPr>
          <a:xfrm>
            <a:off x="2560660" y="3539848"/>
            <a:ext cx="1580721" cy="208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3363710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Application profile: Selection committee</a:t>
            </a:r>
          </a:p>
        </p:txBody>
      </p:sp>
      <p:pic>
        <p:nvPicPr>
          <p:cNvPr id="2" name="Picture 1">
            <a:extLst>
              <a:ext uri="{FF2B5EF4-FFF2-40B4-BE49-F238E27FC236}">
                <a16:creationId xmlns:a16="http://schemas.microsoft.com/office/drawing/2014/main" id="{6BD2545E-5190-4580-A3D9-3F8E8217BDC3}"/>
              </a:ext>
            </a:extLst>
          </p:cNvPr>
          <p:cNvPicPr>
            <a:picLocks noChangeAspect="1"/>
          </p:cNvPicPr>
          <p:nvPr/>
        </p:nvPicPr>
        <p:blipFill>
          <a:blip r:embed="rId3"/>
          <a:stretch>
            <a:fillRect/>
          </a:stretch>
        </p:blipFill>
        <p:spPr>
          <a:xfrm>
            <a:off x="755650" y="1184988"/>
            <a:ext cx="6111607" cy="4698356"/>
          </a:xfrm>
          <a:prstGeom prst="rect">
            <a:avLst/>
          </a:prstGeom>
          <a:ln>
            <a:solidFill>
              <a:schemeClr val="bg2"/>
            </a:solidFill>
          </a:ln>
        </p:spPr>
      </p:pic>
    </p:spTree>
    <p:extLst>
      <p:ext uri="{BB962C8B-B14F-4D97-AF65-F5344CB8AC3E}">
        <p14:creationId xmlns:p14="http://schemas.microsoft.com/office/powerpoint/2010/main" val="2623212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solidFill>
                  <a:schemeClr val="tx2"/>
                </a:solidFill>
              </a:rPr>
              <a:t>Supplements &amp; Joint or special initiatives</a:t>
            </a:r>
            <a:endParaRPr lang="en-US"/>
          </a:p>
        </p:txBody>
      </p:sp>
      <p:pic>
        <p:nvPicPr>
          <p:cNvPr id="5" name="Picture 4">
            <a:extLst>
              <a:ext uri="{FF2B5EF4-FFF2-40B4-BE49-F238E27FC236}">
                <a16:creationId xmlns:a16="http://schemas.microsoft.com/office/drawing/2014/main" id="{1756B120-EF49-4280-AC98-3A07B0EA5D16}"/>
              </a:ext>
            </a:extLst>
          </p:cNvPr>
          <p:cNvPicPr>
            <a:picLocks noChangeAspect="1"/>
          </p:cNvPicPr>
          <p:nvPr/>
        </p:nvPicPr>
        <p:blipFill>
          <a:blip r:embed="rId3"/>
          <a:stretch>
            <a:fillRect/>
          </a:stretch>
        </p:blipFill>
        <p:spPr>
          <a:xfrm>
            <a:off x="0" y="1496817"/>
            <a:ext cx="12192000" cy="3864365"/>
          </a:xfrm>
          <a:prstGeom prst="rect">
            <a:avLst/>
          </a:prstGeom>
        </p:spPr>
      </p:pic>
      <p:sp>
        <p:nvSpPr>
          <p:cNvPr id="6" name="Rectangle 5">
            <a:extLst>
              <a:ext uri="{FF2B5EF4-FFF2-40B4-BE49-F238E27FC236}">
                <a16:creationId xmlns:a16="http://schemas.microsoft.com/office/drawing/2014/main" id="{FAA6C614-4C17-42EE-A15D-C7C2198D3F01}"/>
              </a:ext>
            </a:extLst>
          </p:cNvPr>
          <p:cNvSpPr/>
          <p:nvPr/>
        </p:nvSpPr>
        <p:spPr>
          <a:xfrm>
            <a:off x="2762542" y="3428999"/>
            <a:ext cx="4486670" cy="1406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2352254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D31D-AFB7-4CC8-9B2E-6148BAF3E12A}"/>
              </a:ext>
            </a:extLst>
          </p:cNvPr>
          <p:cNvSpPr>
            <a:spLocks noGrp="1"/>
          </p:cNvSpPr>
          <p:nvPr>
            <p:ph type="title"/>
          </p:nvPr>
        </p:nvSpPr>
        <p:spPr/>
        <p:txBody>
          <a:bodyPr/>
          <a:lstStyle/>
          <a:p>
            <a:r>
              <a:rPr lang="en-US" sz="3200">
                <a:solidFill>
                  <a:schemeClr val="tx2"/>
                </a:solidFill>
              </a:rPr>
              <a:t>Supplements</a:t>
            </a:r>
            <a:endParaRPr lang="en-CA"/>
          </a:p>
        </p:txBody>
      </p:sp>
      <p:sp>
        <p:nvSpPr>
          <p:cNvPr id="3" name="Content Placeholder 2">
            <a:extLst>
              <a:ext uri="{FF2B5EF4-FFF2-40B4-BE49-F238E27FC236}">
                <a16:creationId xmlns:a16="http://schemas.microsoft.com/office/drawing/2014/main" id="{3510D63B-83DA-4508-9A92-FC9071639A76}"/>
              </a:ext>
            </a:extLst>
          </p:cNvPr>
          <p:cNvSpPr>
            <a:spLocks noGrp="1"/>
          </p:cNvSpPr>
          <p:nvPr>
            <p:ph idx="1"/>
          </p:nvPr>
        </p:nvSpPr>
        <p:spPr/>
        <p:txBody>
          <a:bodyPr vert="horz" lIns="91440" tIns="45720" rIns="91440" bIns="45720" rtlCol="0" anchor="t">
            <a:normAutofit/>
          </a:bodyPr>
          <a:lstStyle/>
          <a:p>
            <a:pPr marL="0" indent="0">
              <a:buNone/>
            </a:pPr>
            <a:r>
              <a:rPr lang="en-US" sz="2000" b="1"/>
              <a:t>Aileen D. Ross Fellowship</a:t>
            </a:r>
          </a:p>
          <a:p>
            <a:r>
              <a:rPr lang="en-US" sz="2000"/>
              <a:t>A $10,000 supplement is awarded yearly to a SSHRC doctoral award recipient conducting </a:t>
            </a:r>
            <a:r>
              <a:rPr lang="en-US" sz="2000" b="1"/>
              <a:t>poverty-related research in sociology.</a:t>
            </a:r>
          </a:p>
          <a:p>
            <a:pPr marL="0" indent="0">
              <a:buNone/>
            </a:pPr>
            <a:r>
              <a:rPr lang="en-US" sz="2000" b="1"/>
              <a:t>Queen’s Fellowship</a:t>
            </a:r>
          </a:p>
          <a:p>
            <a:r>
              <a:rPr lang="en-US" sz="2000"/>
              <a:t>A $10,000 supplement is awarded yearly to a SSHRC doctoral award recipient entering a </a:t>
            </a:r>
            <a:r>
              <a:rPr lang="en-US" sz="2000" b="1"/>
              <a:t>Canadian Studies program</a:t>
            </a:r>
            <a:r>
              <a:rPr lang="en-US" sz="2000"/>
              <a:t> at a Canadian postsecondary institution. At the time of application, SSHRC considers eligible candidates who are </a:t>
            </a:r>
            <a:r>
              <a:rPr lang="en-US" sz="2000" b="1"/>
              <a:t>either registered in the first year of a Canadian Studies program, or who intend to enroll</a:t>
            </a:r>
            <a:r>
              <a:rPr lang="en-US" sz="2000"/>
              <a:t> in such a program.</a:t>
            </a:r>
          </a:p>
        </p:txBody>
      </p:sp>
      <p:sp>
        <p:nvSpPr>
          <p:cNvPr id="4" name="Slide Number Placeholder 3">
            <a:extLst>
              <a:ext uri="{FF2B5EF4-FFF2-40B4-BE49-F238E27FC236}">
                <a16:creationId xmlns:a16="http://schemas.microsoft.com/office/drawing/2014/main" id="{4A587FF1-C99C-4053-B2CE-A6CD53B5D5CA}"/>
              </a:ext>
            </a:extLst>
          </p:cNvPr>
          <p:cNvSpPr>
            <a:spLocks noGrp="1"/>
          </p:cNvSpPr>
          <p:nvPr>
            <p:ph type="sldNum" sz="quarter" idx="12"/>
          </p:nvPr>
        </p:nvSpPr>
        <p:spPr/>
        <p:txBody>
          <a:bodyPr/>
          <a:lstStyle/>
          <a:p>
            <a:fld id="{E95093C1-3A22-4FD3-9A2D-0EF7936C6C71}" type="slidenum">
              <a:rPr lang="en-US" smtClean="0"/>
              <a:t>46</a:t>
            </a:fld>
            <a:endParaRPr lang="en-US"/>
          </a:p>
        </p:txBody>
      </p:sp>
    </p:spTree>
    <p:extLst>
      <p:ext uri="{BB962C8B-B14F-4D97-AF65-F5344CB8AC3E}">
        <p14:creationId xmlns:p14="http://schemas.microsoft.com/office/powerpoint/2010/main" val="1424294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D31D-AFB7-4CC8-9B2E-6148BAF3E12A}"/>
              </a:ext>
            </a:extLst>
          </p:cNvPr>
          <p:cNvSpPr>
            <a:spLocks noGrp="1"/>
          </p:cNvSpPr>
          <p:nvPr>
            <p:ph type="title"/>
          </p:nvPr>
        </p:nvSpPr>
        <p:spPr/>
        <p:txBody>
          <a:bodyPr/>
          <a:lstStyle/>
          <a:p>
            <a:r>
              <a:rPr lang="en-CA"/>
              <a:t>Special </a:t>
            </a:r>
            <a:r>
              <a:rPr lang="en-US" sz="3200">
                <a:solidFill>
                  <a:schemeClr val="tx2"/>
                </a:solidFill>
              </a:rPr>
              <a:t>initiatives</a:t>
            </a:r>
            <a:endParaRPr lang="en-CA"/>
          </a:p>
        </p:txBody>
      </p:sp>
      <p:sp>
        <p:nvSpPr>
          <p:cNvPr id="3" name="Content Placeholder 2">
            <a:extLst>
              <a:ext uri="{FF2B5EF4-FFF2-40B4-BE49-F238E27FC236}">
                <a16:creationId xmlns:a16="http://schemas.microsoft.com/office/drawing/2014/main" id="{3510D63B-83DA-4508-9A92-FC9071639A76}"/>
              </a:ext>
            </a:extLst>
          </p:cNvPr>
          <p:cNvSpPr>
            <a:spLocks noGrp="1"/>
          </p:cNvSpPr>
          <p:nvPr>
            <p:ph idx="1"/>
          </p:nvPr>
        </p:nvSpPr>
        <p:spPr/>
        <p:txBody>
          <a:bodyPr vert="horz" lIns="91440" tIns="45720" rIns="91440" bIns="45720" rtlCol="0" anchor="t">
            <a:normAutofit/>
          </a:bodyPr>
          <a:lstStyle/>
          <a:p>
            <a:pPr marL="0" indent="0">
              <a:buNone/>
            </a:pPr>
            <a:r>
              <a:rPr lang="en-US" b="1" dirty="0"/>
              <a:t>Department of National </a:t>
            </a:r>
            <a:r>
              <a:rPr lang="en-US" b="1" dirty="0" err="1"/>
              <a:t>Defence</a:t>
            </a:r>
            <a:r>
              <a:rPr lang="en-US" b="1" dirty="0"/>
              <a:t> MINDS Scholarships Initiative</a:t>
            </a:r>
          </a:p>
          <a:p>
            <a:r>
              <a:rPr lang="en-US" dirty="0"/>
              <a:t>SSHRC and the Department of National </a:t>
            </a:r>
            <a:r>
              <a:rPr lang="en-US" dirty="0" err="1"/>
              <a:t>Defence</a:t>
            </a:r>
            <a:r>
              <a:rPr lang="en-US" dirty="0"/>
              <a:t> (DND) partner to offer doctoral awards to individuals conducting social sciences and humanities research in areas related to the </a:t>
            </a:r>
            <a:r>
              <a:rPr lang="en-US" b="0" i="0" u="sng" dirty="0">
                <a:solidFill>
                  <a:srgbClr val="295376"/>
                </a:solidFill>
                <a:effectLst/>
                <a:hlinkClick r:id="rId2"/>
              </a:rPr>
              <a:t>Mobilizing Insights in </a:t>
            </a:r>
            <a:r>
              <a:rPr lang="en-US" b="0" i="0" u="sng" dirty="0" err="1">
                <a:solidFill>
                  <a:srgbClr val="295376"/>
                </a:solidFill>
                <a:effectLst/>
                <a:hlinkClick r:id="rId2"/>
              </a:rPr>
              <a:t>Defence</a:t>
            </a:r>
            <a:r>
              <a:rPr lang="en-US" b="0" i="0" u="sng" dirty="0">
                <a:solidFill>
                  <a:srgbClr val="295376"/>
                </a:solidFill>
                <a:effectLst/>
                <a:hlinkClick r:id="rId2"/>
              </a:rPr>
              <a:t> and Security (MINDS) Policy Challenges</a:t>
            </a:r>
            <a:r>
              <a:rPr lang="en-US" b="0" i="0" dirty="0">
                <a:solidFill>
                  <a:srgbClr val="333333"/>
                </a:solidFill>
                <a:effectLst/>
              </a:rPr>
              <a:t> </a:t>
            </a:r>
            <a:r>
              <a:rPr lang="en-US" dirty="0"/>
              <a:t>and/or Canada’s </a:t>
            </a:r>
            <a:r>
              <a:rPr lang="en-US" dirty="0" err="1"/>
              <a:t>defence</a:t>
            </a:r>
            <a:r>
              <a:rPr lang="en-US" dirty="0"/>
              <a:t> policy, </a:t>
            </a:r>
            <a:r>
              <a:rPr lang="en-US" b="0" i="1" u="sng" dirty="0">
                <a:solidFill>
                  <a:srgbClr val="295376"/>
                </a:solidFill>
                <a:effectLst/>
                <a:hlinkClick r:id="rId3"/>
              </a:rPr>
              <a:t>Strong, Secure, Engaged</a:t>
            </a:r>
            <a:r>
              <a:rPr lang="en-US" b="0" i="0" dirty="0">
                <a:solidFill>
                  <a:srgbClr val="333333"/>
                </a:solidFill>
                <a:effectLst/>
              </a:rPr>
              <a:t>. </a:t>
            </a:r>
            <a:r>
              <a:rPr lang="en-US" dirty="0"/>
              <a:t>The MINDS Initiative Doctoral Awards are valued at $35,000 per year and are tenable for up to 36 months. Learn more about the</a:t>
            </a:r>
            <a:r>
              <a:rPr lang="en-US" b="0" i="0" dirty="0">
                <a:solidFill>
                  <a:srgbClr val="333333"/>
                </a:solidFill>
                <a:effectLst/>
              </a:rPr>
              <a:t> </a:t>
            </a:r>
            <a:r>
              <a:rPr lang="en-US" b="0" i="0" u="sng" dirty="0">
                <a:solidFill>
                  <a:srgbClr val="295376"/>
                </a:solidFill>
                <a:effectLst/>
                <a:hlinkClick r:id="rId4"/>
              </a:rPr>
              <a:t>MINDS Scholarship Initiative</a:t>
            </a:r>
            <a:r>
              <a:rPr lang="en-US" b="0" i="0" dirty="0">
                <a:solidFill>
                  <a:srgbClr val="333333"/>
                </a:solidFill>
                <a:effectLst/>
              </a:rPr>
              <a:t>. </a:t>
            </a:r>
          </a:p>
          <a:p>
            <a:pPr marL="0" indent="0">
              <a:buNone/>
            </a:pPr>
            <a:r>
              <a:rPr lang="en-US" b="1" dirty="0"/>
              <a:t>Sport Participation Research Initiative</a:t>
            </a:r>
          </a:p>
          <a:p>
            <a:r>
              <a:rPr lang="en-US" dirty="0"/>
              <a:t>SSHRC partners with Canadian Heritage through the Sport Participation Research Initiative to provide $10,000 doctoral award supplements. </a:t>
            </a:r>
            <a:r>
              <a:rPr lang="en-US" dirty="0">
                <a:solidFill>
                  <a:srgbClr val="000000"/>
                </a:solidFill>
                <a:hlinkClick r:id="rId5"/>
              </a:rPr>
              <a:t>http://www.sshrc-crsh.gc.ca/funding-financement/programs-programmes/sport_can-eng.aspx</a:t>
            </a:r>
            <a:r>
              <a:rPr lang="en-US" dirty="0">
                <a:solidFill>
                  <a:srgbClr val="000000"/>
                </a:solidFill>
              </a:rPr>
              <a:t> </a:t>
            </a:r>
          </a:p>
        </p:txBody>
      </p:sp>
      <p:sp>
        <p:nvSpPr>
          <p:cNvPr id="4" name="Slide Number Placeholder 3">
            <a:extLst>
              <a:ext uri="{FF2B5EF4-FFF2-40B4-BE49-F238E27FC236}">
                <a16:creationId xmlns:a16="http://schemas.microsoft.com/office/drawing/2014/main" id="{4A587FF1-C99C-4053-B2CE-A6CD53B5D5CA}"/>
              </a:ext>
            </a:extLst>
          </p:cNvPr>
          <p:cNvSpPr>
            <a:spLocks noGrp="1"/>
          </p:cNvSpPr>
          <p:nvPr>
            <p:ph type="sldNum" sz="quarter" idx="12"/>
          </p:nvPr>
        </p:nvSpPr>
        <p:spPr/>
        <p:txBody>
          <a:bodyPr/>
          <a:lstStyle/>
          <a:p>
            <a:fld id="{E95093C1-3A22-4FD3-9A2D-0EF7936C6C71}" type="slidenum">
              <a:rPr lang="en-US" smtClean="0"/>
              <a:t>47</a:t>
            </a:fld>
            <a:endParaRPr lang="en-US"/>
          </a:p>
        </p:txBody>
      </p:sp>
    </p:spTree>
    <p:extLst>
      <p:ext uri="{BB962C8B-B14F-4D97-AF65-F5344CB8AC3E}">
        <p14:creationId xmlns:p14="http://schemas.microsoft.com/office/powerpoint/2010/main" val="2258131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D31D-AFB7-4CC8-9B2E-6148BAF3E12A}"/>
              </a:ext>
            </a:extLst>
          </p:cNvPr>
          <p:cNvSpPr>
            <a:spLocks noGrp="1"/>
          </p:cNvSpPr>
          <p:nvPr>
            <p:ph type="title"/>
          </p:nvPr>
        </p:nvSpPr>
        <p:spPr/>
        <p:txBody>
          <a:bodyPr/>
          <a:lstStyle/>
          <a:p>
            <a:r>
              <a:rPr lang="en-CA"/>
              <a:t>Special </a:t>
            </a:r>
            <a:r>
              <a:rPr lang="en-US" sz="3200">
                <a:solidFill>
                  <a:schemeClr val="tx2"/>
                </a:solidFill>
              </a:rPr>
              <a:t>initiatives</a:t>
            </a:r>
            <a:endParaRPr lang="en-CA"/>
          </a:p>
        </p:txBody>
      </p:sp>
      <p:sp>
        <p:nvSpPr>
          <p:cNvPr id="3" name="Content Placeholder 2">
            <a:extLst>
              <a:ext uri="{FF2B5EF4-FFF2-40B4-BE49-F238E27FC236}">
                <a16:creationId xmlns:a16="http://schemas.microsoft.com/office/drawing/2014/main" id="{3510D63B-83DA-4508-9A92-FC9071639A76}"/>
              </a:ext>
            </a:extLst>
          </p:cNvPr>
          <p:cNvSpPr>
            <a:spLocks noGrp="1"/>
          </p:cNvSpPr>
          <p:nvPr>
            <p:ph idx="1"/>
          </p:nvPr>
        </p:nvSpPr>
        <p:spPr/>
        <p:txBody>
          <a:bodyPr vert="horz" lIns="91440" tIns="45720" rIns="91440" bIns="45720" rtlCol="0" anchor="t">
            <a:normAutofit/>
          </a:bodyPr>
          <a:lstStyle/>
          <a:p>
            <a:pPr marL="0" indent="0">
              <a:buNone/>
            </a:pPr>
            <a:r>
              <a:rPr lang="en-US" b="1"/>
              <a:t>Initiative for Digital Citizen Research</a:t>
            </a:r>
          </a:p>
          <a:p>
            <a:r>
              <a:rPr lang="en-US"/>
              <a:t>Through the Initiative for Digital Citizen Research, Canadian Heritage and SSHRC partner to offer doctoral award supplements, valued at $10,000, to individuals who are conducting research related to </a:t>
            </a:r>
            <a:r>
              <a:rPr lang="en-US" b="1"/>
              <a:t>online disinformation as well as their impact in the Canadian context</a:t>
            </a:r>
            <a:r>
              <a:rPr lang="en-US"/>
              <a:t>. Comparative approaches to these themes that are inclusive of, but extend beyond, the Canadian context are also eligible for supplementary funding.</a:t>
            </a:r>
          </a:p>
          <a:p>
            <a:r>
              <a:rPr lang="en-US">
                <a:solidFill>
                  <a:srgbClr val="000000"/>
                </a:solidFill>
                <a:hlinkClick r:id="rId2"/>
              </a:rPr>
              <a:t>https://www.canada.ca/en/canadian-heritage/services/online-disinformation/joint-initiative-digital-citizen-research/insight-grants.html</a:t>
            </a:r>
            <a:r>
              <a:rPr lang="en-US">
                <a:solidFill>
                  <a:srgbClr val="000000"/>
                </a:solidFill>
              </a:rPr>
              <a:t> </a:t>
            </a:r>
          </a:p>
        </p:txBody>
      </p:sp>
      <p:sp>
        <p:nvSpPr>
          <p:cNvPr id="4" name="Slide Number Placeholder 3">
            <a:extLst>
              <a:ext uri="{FF2B5EF4-FFF2-40B4-BE49-F238E27FC236}">
                <a16:creationId xmlns:a16="http://schemas.microsoft.com/office/drawing/2014/main" id="{4A587FF1-C99C-4053-B2CE-A6CD53B5D5CA}"/>
              </a:ext>
            </a:extLst>
          </p:cNvPr>
          <p:cNvSpPr>
            <a:spLocks noGrp="1"/>
          </p:cNvSpPr>
          <p:nvPr>
            <p:ph type="sldNum" sz="quarter" idx="12"/>
          </p:nvPr>
        </p:nvSpPr>
        <p:spPr/>
        <p:txBody>
          <a:bodyPr/>
          <a:lstStyle/>
          <a:p>
            <a:fld id="{E95093C1-3A22-4FD3-9A2D-0EF7936C6C71}" type="slidenum">
              <a:rPr lang="en-US" smtClean="0"/>
              <a:t>48</a:t>
            </a:fld>
            <a:endParaRPr lang="en-US"/>
          </a:p>
        </p:txBody>
      </p:sp>
    </p:spTree>
    <p:extLst>
      <p:ext uri="{BB962C8B-B14F-4D97-AF65-F5344CB8AC3E}">
        <p14:creationId xmlns:p14="http://schemas.microsoft.com/office/powerpoint/2010/main" val="899195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a:t>maximum one page per supplement/initiative</a:t>
            </a:r>
          </a:p>
        </p:txBody>
      </p:sp>
      <p:sp>
        <p:nvSpPr>
          <p:cNvPr id="3" name="Content Placeholder 2"/>
          <p:cNvSpPr>
            <a:spLocks noGrp="1"/>
          </p:cNvSpPr>
          <p:nvPr>
            <p:ph sz="half" idx="2"/>
          </p:nvPr>
        </p:nvSpPr>
        <p:spPr/>
        <p:txBody>
          <a:bodyPr vert="horz" lIns="91440" tIns="45720" rIns="91440" bIns="45720" rtlCol="0" anchor="t">
            <a:normAutofit/>
          </a:bodyPr>
          <a:lstStyle/>
          <a:p>
            <a:pPr marL="0" indent="0">
              <a:buNone/>
            </a:pPr>
            <a:r>
              <a:rPr lang="en-CA"/>
              <a:t>Applicants who indicate their interest in these supplements/initiatives </a:t>
            </a:r>
            <a:r>
              <a:rPr lang="en-CA" b="1"/>
              <a:t>must provide a maximum one-page justification</a:t>
            </a:r>
            <a:r>
              <a:rPr lang="en-CA"/>
              <a:t>, per supplement/initiative, indicating how their program of study responds to the objectives. </a:t>
            </a:r>
          </a:p>
          <a:p>
            <a:pPr marL="0" indent="0">
              <a:buNone/>
            </a:pPr>
            <a:endParaRPr lang="en-CA"/>
          </a:p>
          <a:p>
            <a:pPr marL="0" indent="0">
              <a:buNone/>
            </a:pPr>
            <a:r>
              <a:rPr lang="en-CA">
                <a:latin typeface="Arial Narrow"/>
              </a:rPr>
              <a:t>Justification pages for supplements and joint initiatives will not be visible in the university’s version (PDF) of the application.</a:t>
            </a:r>
          </a:p>
        </p:txBody>
      </p:sp>
      <p:sp>
        <p:nvSpPr>
          <p:cNvPr id="4" name="Slide Number Placeholder 3"/>
          <p:cNvSpPr>
            <a:spLocks noGrp="1"/>
          </p:cNvSpPr>
          <p:nvPr>
            <p:ph type="sldNum" sz="quarter" idx="12"/>
          </p:nvPr>
        </p:nvSpPr>
        <p:spPr/>
        <p:txBody>
          <a:bodyPr/>
          <a:lstStyle/>
          <a:p>
            <a:fld id="{E95093C1-3A22-4FD3-9A2D-0EF7936C6C71}" type="slidenum">
              <a:rPr lang="en-US" smtClean="0"/>
              <a:pPr/>
              <a:t>49</a:t>
            </a:fld>
            <a:endParaRPr lang="en-US"/>
          </a:p>
        </p:txBody>
      </p:sp>
      <p:sp>
        <p:nvSpPr>
          <p:cNvPr id="5" name="Title 4"/>
          <p:cNvSpPr>
            <a:spLocks noGrp="1"/>
          </p:cNvSpPr>
          <p:nvPr>
            <p:ph type="title"/>
          </p:nvPr>
        </p:nvSpPr>
        <p:spPr/>
        <p:txBody>
          <a:bodyPr>
            <a:normAutofit fontScale="90000"/>
          </a:bodyPr>
          <a:lstStyle/>
          <a:p>
            <a:r>
              <a:rPr lang="en-US" sz="3200">
                <a:solidFill>
                  <a:schemeClr val="tx2"/>
                </a:solidFill>
              </a:rPr>
              <a:t>Supplements Justification &amp; Joint or special initiatives</a:t>
            </a:r>
            <a:endParaRPr lang="en-US"/>
          </a:p>
        </p:txBody>
      </p:sp>
    </p:spTree>
    <p:extLst>
      <p:ext uri="{BB962C8B-B14F-4D97-AF65-F5344CB8AC3E}">
        <p14:creationId xmlns:p14="http://schemas.microsoft.com/office/powerpoint/2010/main" val="60792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a:xfrm>
            <a:off x="594106" y="2835913"/>
            <a:ext cx="7104916" cy="2667004"/>
          </a:xfrm>
        </p:spPr>
        <p:txBody>
          <a:bodyPr>
            <a:normAutofit/>
          </a:bodyPr>
          <a:lstStyle/>
          <a:p>
            <a:r>
              <a:rPr lang="en-US"/>
              <a:t>introduction</a:t>
            </a:r>
          </a:p>
          <a:p>
            <a:r>
              <a:rPr lang="en-US">
                <a:solidFill>
                  <a:schemeClr val="accent1"/>
                </a:solidFill>
              </a:rPr>
              <a:t>SSHRC Doctoral awards</a:t>
            </a:r>
          </a:p>
        </p:txBody>
      </p:sp>
      <p:sp>
        <p:nvSpPr>
          <p:cNvPr id="4" name="Slide Number Placeholder 3"/>
          <p:cNvSpPr>
            <a:spLocks noGrp="1"/>
          </p:cNvSpPr>
          <p:nvPr>
            <p:ph type="sldNum" sz="quarter" idx="12"/>
          </p:nvPr>
        </p:nvSpPr>
        <p:spPr/>
        <p:txBody>
          <a:bodyPr/>
          <a:lstStyle/>
          <a:p>
            <a:fld id="{E95093C1-3A22-4FD3-9A2D-0EF7936C6C71}" type="slidenum">
              <a:rPr lang="en-US" smtClean="0"/>
              <a:pPr/>
              <a:t>5</a:t>
            </a:fld>
            <a:endParaRPr lang="en-US"/>
          </a:p>
        </p:txBody>
      </p:sp>
      <p:sp>
        <p:nvSpPr>
          <p:cNvPr id="5" name="Title 4">
            <a:extLst>
              <a:ext uri="{FF2B5EF4-FFF2-40B4-BE49-F238E27FC236}">
                <a16:creationId xmlns:a16="http://schemas.microsoft.com/office/drawing/2014/main" id="{EF6FB9CB-62DF-4B1C-87C4-D337A7D36183}"/>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4201603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D31D-AFB7-4CC8-9B2E-6148BAF3E12A}"/>
              </a:ext>
            </a:extLst>
          </p:cNvPr>
          <p:cNvSpPr>
            <a:spLocks noGrp="1"/>
          </p:cNvSpPr>
          <p:nvPr>
            <p:ph type="title"/>
          </p:nvPr>
        </p:nvSpPr>
        <p:spPr/>
        <p:txBody>
          <a:bodyPr/>
          <a:lstStyle/>
          <a:p>
            <a:r>
              <a:rPr lang="en-CA"/>
              <a:t>Program information</a:t>
            </a:r>
          </a:p>
        </p:txBody>
      </p:sp>
      <p:sp>
        <p:nvSpPr>
          <p:cNvPr id="3" name="Content Placeholder 2">
            <a:extLst>
              <a:ext uri="{FF2B5EF4-FFF2-40B4-BE49-F238E27FC236}">
                <a16:creationId xmlns:a16="http://schemas.microsoft.com/office/drawing/2014/main" id="{3510D63B-83DA-4508-9A92-FC9071639A76}"/>
              </a:ext>
            </a:extLst>
          </p:cNvPr>
          <p:cNvSpPr>
            <a:spLocks noGrp="1"/>
          </p:cNvSpPr>
          <p:nvPr>
            <p:ph idx="1"/>
          </p:nvPr>
        </p:nvSpPr>
        <p:spPr/>
        <p:txBody>
          <a:bodyPr vert="horz" lIns="91440" tIns="45720" rIns="91440" bIns="45720" rtlCol="0" anchor="t">
            <a:normAutofit/>
          </a:bodyPr>
          <a:lstStyle/>
          <a:p>
            <a:r>
              <a:rPr lang="en-CA" dirty="0">
                <a:latin typeface="Arial Narrow"/>
              </a:rPr>
              <a:t>Choose “</a:t>
            </a:r>
            <a:r>
              <a:rPr lang="en-CA" b="1" dirty="0">
                <a:latin typeface="Arial Narrow"/>
              </a:rPr>
              <a:t>a)</a:t>
            </a:r>
            <a:r>
              <a:rPr lang="en-CA" dirty="0">
                <a:latin typeface="Arial Narrow"/>
              </a:rPr>
              <a:t>” if </a:t>
            </a:r>
            <a:r>
              <a:rPr lang="en-CA" b="1" dirty="0">
                <a:latin typeface="Arial Narrow"/>
              </a:rPr>
              <a:t>currently registered </a:t>
            </a:r>
            <a:r>
              <a:rPr lang="en-CA" dirty="0">
                <a:latin typeface="Arial Narrow"/>
              </a:rPr>
              <a:t>at the University of Toronto in a degree program or will be registered for the Fall 2023 session</a:t>
            </a:r>
            <a:endParaRPr lang="en-US" dirty="0">
              <a:latin typeface="Arial Narrow"/>
            </a:endParaRPr>
          </a:p>
          <a:p>
            <a:r>
              <a:rPr lang="en-CA" dirty="0">
                <a:latin typeface="Arial Narrow"/>
              </a:rPr>
              <a:t>Choose “</a:t>
            </a:r>
            <a:r>
              <a:rPr lang="en-CA" b="1" dirty="0">
                <a:latin typeface="Arial Narrow"/>
              </a:rPr>
              <a:t>b)</a:t>
            </a:r>
            <a:r>
              <a:rPr lang="en-CA" dirty="0">
                <a:latin typeface="Arial Narrow"/>
              </a:rPr>
              <a:t>” if </a:t>
            </a:r>
            <a:r>
              <a:rPr lang="en-CA" b="1" dirty="0">
                <a:latin typeface="Arial Narrow"/>
              </a:rPr>
              <a:t>not currently registered </a:t>
            </a:r>
            <a:r>
              <a:rPr lang="en-CA" dirty="0">
                <a:latin typeface="Arial Narrow"/>
              </a:rPr>
              <a:t>and will not be registered for Fall 2023 session in a degree program </a:t>
            </a:r>
            <a:r>
              <a:rPr lang="en-CA" b="1" dirty="0">
                <a:latin typeface="Arial Narrow"/>
              </a:rPr>
              <a:t>but were registered </a:t>
            </a:r>
            <a:r>
              <a:rPr lang="en-CA" dirty="0">
                <a:latin typeface="Arial Narrow"/>
              </a:rPr>
              <a:t>at any other time during the calendar year of 2023 (January 1-December 31)</a:t>
            </a:r>
          </a:p>
          <a:p>
            <a:r>
              <a:rPr lang="en-CA" dirty="0">
                <a:latin typeface="Arial Narrow"/>
              </a:rPr>
              <a:t>If an applicant choses “c)” or “d)” the application will be submitted directly to SSHRC; we will not be able to see this application at all </a:t>
            </a:r>
          </a:p>
          <a:p>
            <a:endParaRPr lang="en-CA" dirty="0"/>
          </a:p>
        </p:txBody>
      </p:sp>
      <p:sp>
        <p:nvSpPr>
          <p:cNvPr id="4" name="Slide Number Placeholder 3">
            <a:extLst>
              <a:ext uri="{FF2B5EF4-FFF2-40B4-BE49-F238E27FC236}">
                <a16:creationId xmlns:a16="http://schemas.microsoft.com/office/drawing/2014/main" id="{4A587FF1-C99C-4053-B2CE-A6CD53B5D5CA}"/>
              </a:ext>
            </a:extLst>
          </p:cNvPr>
          <p:cNvSpPr>
            <a:spLocks noGrp="1"/>
          </p:cNvSpPr>
          <p:nvPr>
            <p:ph type="sldNum" sz="quarter" idx="12"/>
          </p:nvPr>
        </p:nvSpPr>
        <p:spPr/>
        <p:txBody>
          <a:bodyPr/>
          <a:lstStyle/>
          <a:p>
            <a:fld id="{E95093C1-3A22-4FD3-9A2D-0EF7936C6C71}" type="slidenum">
              <a:rPr lang="en-US" smtClean="0"/>
              <a:t>50</a:t>
            </a:fld>
            <a:endParaRPr lang="en-US"/>
          </a:p>
        </p:txBody>
      </p:sp>
      <p:pic>
        <p:nvPicPr>
          <p:cNvPr id="6" name="Picture 5">
            <a:extLst>
              <a:ext uri="{FF2B5EF4-FFF2-40B4-BE49-F238E27FC236}">
                <a16:creationId xmlns:a16="http://schemas.microsoft.com/office/drawing/2014/main" id="{E2066A3B-5781-4137-8CCA-FF47E38FA252}"/>
              </a:ext>
            </a:extLst>
          </p:cNvPr>
          <p:cNvPicPr>
            <a:picLocks noChangeAspect="1"/>
          </p:cNvPicPr>
          <p:nvPr/>
        </p:nvPicPr>
        <p:blipFill rotWithShape="1">
          <a:blip r:embed="rId3"/>
          <a:srcRect b="51565"/>
          <a:stretch/>
        </p:blipFill>
        <p:spPr>
          <a:xfrm>
            <a:off x="591252" y="4025186"/>
            <a:ext cx="10511190" cy="1871424"/>
          </a:xfrm>
          <a:prstGeom prst="rect">
            <a:avLst/>
          </a:prstGeom>
          <a:ln>
            <a:solidFill>
              <a:schemeClr val="accent2">
                <a:lumMod val="20000"/>
                <a:lumOff val="80000"/>
              </a:schemeClr>
            </a:solidFill>
          </a:ln>
        </p:spPr>
      </p:pic>
    </p:spTree>
    <p:extLst>
      <p:ext uri="{BB962C8B-B14F-4D97-AF65-F5344CB8AC3E}">
        <p14:creationId xmlns:p14="http://schemas.microsoft.com/office/powerpoint/2010/main" val="2223235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D31D-AFB7-4CC8-9B2E-6148BAF3E12A}"/>
              </a:ext>
            </a:extLst>
          </p:cNvPr>
          <p:cNvSpPr>
            <a:spLocks noGrp="1"/>
          </p:cNvSpPr>
          <p:nvPr>
            <p:ph type="title"/>
          </p:nvPr>
        </p:nvSpPr>
        <p:spPr/>
        <p:txBody>
          <a:bodyPr/>
          <a:lstStyle/>
          <a:p>
            <a:r>
              <a:rPr lang="en-CA"/>
              <a:t>Organization at time of application</a:t>
            </a:r>
          </a:p>
        </p:txBody>
      </p:sp>
      <p:sp>
        <p:nvSpPr>
          <p:cNvPr id="3" name="Content Placeholder 2">
            <a:extLst>
              <a:ext uri="{FF2B5EF4-FFF2-40B4-BE49-F238E27FC236}">
                <a16:creationId xmlns:a16="http://schemas.microsoft.com/office/drawing/2014/main" id="{3510D63B-83DA-4508-9A92-FC9071639A76}"/>
              </a:ext>
            </a:extLst>
          </p:cNvPr>
          <p:cNvSpPr>
            <a:spLocks noGrp="1"/>
          </p:cNvSpPr>
          <p:nvPr>
            <p:ph idx="1"/>
          </p:nvPr>
        </p:nvSpPr>
        <p:spPr/>
        <p:txBody>
          <a:bodyPr/>
          <a:lstStyle/>
          <a:p>
            <a:r>
              <a:rPr lang="en-CA" dirty="0"/>
              <a:t>All different types of institutes and units are included in the “Department/Division” list, </a:t>
            </a:r>
            <a:r>
              <a:rPr lang="en-US" dirty="0"/>
              <a:t>be sure to choose the correct name of your graduate unit (department) so your application can be identifiable for your department</a:t>
            </a:r>
            <a:endParaRPr lang="en-CA" dirty="0"/>
          </a:p>
        </p:txBody>
      </p:sp>
      <p:sp>
        <p:nvSpPr>
          <p:cNvPr id="4" name="Slide Number Placeholder 3">
            <a:extLst>
              <a:ext uri="{FF2B5EF4-FFF2-40B4-BE49-F238E27FC236}">
                <a16:creationId xmlns:a16="http://schemas.microsoft.com/office/drawing/2014/main" id="{4A587FF1-C99C-4053-B2CE-A6CD53B5D5CA}"/>
              </a:ext>
            </a:extLst>
          </p:cNvPr>
          <p:cNvSpPr>
            <a:spLocks noGrp="1"/>
          </p:cNvSpPr>
          <p:nvPr>
            <p:ph type="sldNum" sz="quarter" idx="12"/>
          </p:nvPr>
        </p:nvSpPr>
        <p:spPr/>
        <p:txBody>
          <a:bodyPr/>
          <a:lstStyle/>
          <a:p>
            <a:fld id="{E95093C1-3A22-4FD3-9A2D-0EF7936C6C71}" type="slidenum">
              <a:rPr lang="en-US" smtClean="0"/>
              <a:t>51</a:t>
            </a:fld>
            <a:endParaRPr lang="en-US"/>
          </a:p>
        </p:txBody>
      </p:sp>
      <p:pic>
        <p:nvPicPr>
          <p:cNvPr id="6" name="Picture 5">
            <a:extLst>
              <a:ext uri="{FF2B5EF4-FFF2-40B4-BE49-F238E27FC236}">
                <a16:creationId xmlns:a16="http://schemas.microsoft.com/office/drawing/2014/main" id="{E2066A3B-5781-4137-8CCA-FF47E38FA252}"/>
              </a:ext>
            </a:extLst>
          </p:cNvPr>
          <p:cNvPicPr>
            <a:picLocks noChangeAspect="1"/>
          </p:cNvPicPr>
          <p:nvPr/>
        </p:nvPicPr>
        <p:blipFill rotWithShape="1">
          <a:blip r:embed="rId3"/>
          <a:srcRect t="46694" b="8932"/>
          <a:stretch/>
        </p:blipFill>
        <p:spPr>
          <a:xfrm>
            <a:off x="734127" y="2776814"/>
            <a:ext cx="10511190" cy="1714500"/>
          </a:xfrm>
          <a:prstGeom prst="rect">
            <a:avLst/>
          </a:prstGeom>
          <a:ln>
            <a:solidFill>
              <a:schemeClr val="accent2">
                <a:lumMod val="20000"/>
                <a:lumOff val="80000"/>
              </a:schemeClr>
            </a:solidFill>
          </a:ln>
        </p:spPr>
      </p:pic>
    </p:spTree>
    <p:extLst>
      <p:ext uri="{BB962C8B-B14F-4D97-AF65-F5344CB8AC3E}">
        <p14:creationId xmlns:p14="http://schemas.microsoft.com/office/powerpoint/2010/main" val="1983435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CB61D-47AB-4855-81C6-1686D0A1FDE4}"/>
              </a:ext>
            </a:extLst>
          </p:cNvPr>
          <p:cNvPicPr>
            <a:picLocks noChangeAspect="1"/>
          </p:cNvPicPr>
          <p:nvPr/>
        </p:nvPicPr>
        <p:blipFill rotWithShape="1">
          <a:blip r:embed="rId3"/>
          <a:srcRect r="20016"/>
          <a:stretch/>
        </p:blipFill>
        <p:spPr>
          <a:xfrm>
            <a:off x="422227" y="3181043"/>
            <a:ext cx="8162974" cy="2806591"/>
          </a:xfrm>
          <a:prstGeom prst="rect">
            <a:avLst/>
          </a:prstGeom>
          <a:ln>
            <a:solidFill>
              <a:schemeClr val="bg2"/>
            </a:solidFill>
          </a:ln>
          <a:effectLst/>
        </p:spPr>
      </p:pic>
      <p:sp>
        <p:nvSpPr>
          <p:cNvPr id="4" name="Title 3"/>
          <p:cNvSpPr>
            <a:spLocks noGrp="1"/>
          </p:cNvSpPr>
          <p:nvPr>
            <p:ph type="title"/>
          </p:nvPr>
        </p:nvSpPr>
        <p:spPr/>
        <p:txBody>
          <a:bodyPr>
            <a:normAutofit/>
          </a:bodyPr>
          <a:lstStyle/>
          <a:p>
            <a:r>
              <a:rPr lang="en-US"/>
              <a:t>Program information: registration status</a:t>
            </a:r>
          </a:p>
        </p:txBody>
      </p:sp>
      <p:sp>
        <p:nvSpPr>
          <p:cNvPr id="5" name="Content Placeholder 4">
            <a:extLst>
              <a:ext uri="{FF2B5EF4-FFF2-40B4-BE49-F238E27FC236}">
                <a16:creationId xmlns:a16="http://schemas.microsoft.com/office/drawing/2014/main" id="{069C0C92-4A23-47B8-908A-28D0470947B8}"/>
              </a:ext>
            </a:extLst>
          </p:cNvPr>
          <p:cNvSpPr>
            <a:spLocks noGrp="1"/>
          </p:cNvSpPr>
          <p:nvPr>
            <p:ph idx="1"/>
          </p:nvPr>
        </p:nvSpPr>
        <p:spPr/>
        <p:txBody>
          <a:bodyPr vert="horz" lIns="91440" tIns="45720" rIns="91440" bIns="45720" rtlCol="0" anchor="t">
            <a:normAutofit/>
          </a:bodyPr>
          <a:lstStyle/>
          <a:p>
            <a:pPr marL="0" indent="0">
              <a:buNone/>
            </a:pPr>
            <a:r>
              <a:rPr lang="en-CA" sz="2000" b="1" dirty="0">
                <a:latin typeface="Arial Narrow"/>
                <a:cs typeface="Arial"/>
              </a:rPr>
              <a:t>Expected start date: </a:t>
            </a:r>
            <a:r>
              <a:rPr lang="en-CA" sz="2000" dirty="0">
                <a:latin typeface="Arial Narrow"/>
                <a:cs typeface="Arial"/>
              </a:rPr>
              <a:t>If you are currently holding an award that ends August 31</a:t>
            </a:r>
            <a:r>
              <a:rPr lang="en-CA" sz="2000">
                <a:latin typeface="Arial Narrow"/>
                <a:cs typeface="Arial"/>
              </a:rPr>
              <a:t>, </a:t>
            </a:r>
            <a:r>
              <a:rPr lang="en-CA">
                <a:latin typeface="Arial Narrow"/>
                <a:cs typeface="Arial"/>
              </a:rPr>
              <a:t>2024</a:t>
            </a:r>
            <a:r>
              <a:rPr lang="en-CA" sz="2000">
                <a:latin typeface="Arial Narrow"/>
                <a:cs typeface="Arial"/>
              </a:rPr>
              <a:t>, </a:t>
            </a:r>
            <a:r>
              <a:rPr lang="en-CA" sz="2000" dirty="0">
                <a:latin typeface="Arial Narrow"/>
                <a:cs typeface="Arial"/>
              </a:rPr>
              <a:t>choose a </a:t>
            </a:r>
            <a:r>
              <a:rPr lang="en-CA" sz="2000">
                <a:latin typeface="Arial Narrow"/>
                <a:cs typeface="Arial"/>
              </a:rPr>
              <a:t>September </a:t>
            </a:r>
            <a:r>
              <a:rPr lang="en-CA">
                <a:latin typeface="Arial Narrow"/>
                <a:cs typeface="Arial"/>
              </a:rPr>
              <a:t>2024</a:t>
            </a:r>
            <a:r>
              <a:rPr lang="en-CA" sz="2000">
                <a:latin typeface="Arial Narrow"/>
                <a:cs typeface="Arial"/>
              </a:rPr>
              <a:t> </a:t>
            </a:r>
            <a:r>
              <a:rPr lang="en-CA" sz="2000" dirty="0">
                <a:latin typeface="Arial Narrow"/>
                <a:cs typeface="Arial"/>
              </a:rPr>
              <a:t>start date.</a:t>
            </a:r>
          </a:p>
          <a:p>
            <a:pPr marL="0" indent="0">
              <a:buNone/>
            </a:pPr>
            <a:r>
              <a:rPr lang="en-CA" sz="2000" b="1" dirty="0">
                <a:cs typeface="Arial" pitchFamily="34" charset="0"/>
              </a:rPr>
              <a:t>Number of months of doctoral studies: </a:t>
            </a:r>
            <a:r>
              <a:rPr lang="en-CA" sz="2000" dirty="0">
                <a:cs typeface="Arial" pitchFamily="34" charset="0"/>
              </a:rPr>
              <a:t>Should always be denominations of </a:t>
            </a:r>
            <a:r>
              <a:rPr lang="en-CA" dirty="0">
                <a:cs typeface="Arial" pitchFamily="34" charset="0"/>
              </a:rPr>
              <a:t>4; e.g., if</a:t>
            </a:r>
            <a:r>
              <a:rPr lang="en-CA" sz="2000" dirty="0">
                <a:cs typeface="Arial" pitchFamily="34" charset="0"/>
              </a:rPr>
              <a:t> started in September and remained full-time without leaves, should be either 4, 16, 28, and 40. If haven’t started doctoral studies yet, enter 0.</a:t>
            </a:r>
          </a:p>
        </p:txBody>
      </p:sp>
      <p:sp>
        <p:nvSpPr>
          <p:cNvPr id="6" name="Rectangle 5">
            <a:extLst>
              <a:ext uri="{FF2B5EF4-FFF2-40B4-BE49-F238E27FC236}">
                <a16:creationId xmlns:a16="http://schemas.microsoft.com/office/drawing/2014/main" id="{0EEDCA11-3520-42A5-BD24-D46DE87F049D}"/>
              </a:ext>
            </a:extLst>
          </p:cNvPr>
          <p:cNvSpPr/>
          <p:nvPr/>
        </p:nvSpPr>
        <p:spPr>
          <a:xfrm>
            <a:off x="3092649" y="4436562"/>
            <a:ext cx="2299390" cy="295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3309932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a:t>Maximum 2 pages</a:t>
            </a:r>
          </a:p>
        </p:txBody>
      </p:sp>
      <p:sp>
        <p:nvSpPr>
          <p:cNvPr id="7" name="Content Placeholder 6"/>
          <p:cNvSpPr>
            <a:spLocks noGrp="1"/>
          </p:cNvSpPr>
          <p:nvPr>
            <p:ph sz="half" idx="2"/>
          </p:nvPr>
        </p:nvSpPr>
        <p:spPr/>
        <p:txBody>
          <a:bodyPr vert="horz" lIns="91440" tIns="45720" rIns="91440" bIns="45720" rtlCol="0" anchor="t">
            <a:normAutofit/>
          </a:bodyPr>
          <a:lstStyle/>
          <a:p>
            <a:pPr marL="0" indent="0">
              <a:buNone/>
            </a:pPr>
            <a:r>
              <a:rPr lang="en-US" sz="2000"/>
              <a:t>Must be a </a:t>
            </a:r>
            <a:r>
              <a:rPr lang="en-US" sz="2000" b="1" u="sng"/>
              <a:t>PDF ATTACHMENT</a:t>
            </a:r>
          </a:p>
          <a:p>
            <a:pPr marL="0" indent="0">
              <a:buNone/>
            </a:pPr>
            <a:r>
              <a:rPr lang="en-US" sz="2000" b="1" u="sng">
                <a:latin typeface="Arial Narrow"/>
              </a:rPr>
              <a:t>REQUIRED ELEMENTS TO BE INCLUDED</a:t>
            </a:r>
            <a:r>
              <a:rPr lang="en-US" sz="2000">
                <a:latin typeface="Arial Narrow"/>
              </a:rPr>
              <a:t> if </a:t>
            </a:r>
            <a:r>
              <a:rPr lang="en-US" sz="2000" b="1">
                <a:latin typeface="Arial Narrow"/>
              </a:rPr>
              <a:t>not currently enrolled in a doctoral degree program</a:t>
            </a:r>
            <a:r>
              <a:rPr lang="en-US" sz="2000">
                <a:latin typeface="Arial Narrow"/>
              </a:rPr>
              <a:t>:</a:t>
            </a:r>
            <a:r>
              <a:rPr lang="en-US">
                <a:latin typeface="Arial Narrow"/>
              </a:rPr>
              <a:t> </a:t>
            </a:r>
            <a:endParaRPr lang="en-US" sz="2000"/>
          </a:p>
          <a:p>
            <a:r>
              <a:rPr lang="en-US" sz="2000"/>
              <a:t>clearly state your current level of study; </a:t>
            </a:r>
          </a:p>
          <a:p>
            <a:r>
              <a:rPr lang="en-US" sz="2000"/>
              <a:t>give the title and a brief description of your master's thesis or research project, if applicable; </a:t>
            </a:r>
          </a:p>
          <a:p>
            <a:r>
              <a:rPr lang="en-US" sz="2000"/>
              <a:t>identify the degree program that you will pursue, including any relevant courses, and provide an explanation for your choice; and, </a:t>
            </a:r>
          </a:p>
          <a:p>
            <a:r>
              <a:rPr lang="en-US" sz="2000"/>
              <a:t>provide an outline of your doctoral thesis or research project, including the research question(s), context, objectives, methodology and significance and expected contribution to the advancement of knowledge, and your special interests in the proposed area of research. </a:t>
            </a:r>
          </a:p>
          <a:p>
            <a:pPr marL="0" indent="0">
              <a:buNone/>
            </a:pPr>
            <a:endParaRPr lang="en-CA" sz="2000"/>
          </a:p>
        </p:txBody>
      </p:sp>
      <p:sp>
        <p:nvSpPr>
          <p:cNvPr id="2" name="Slide Number Placeholder 1"/>
          <p:cNvSpPr>
            <a:spLocks noGrp="1"/>
          </p:cNvSpPr>
          <p:nvPr>
            <p:ph type="sldNum" sz="quarter" idx="12"/>
          </p:nvPr>
        </p:nvSpPr>
        <p:spPr/>
        <p:txBody>
          <a:bodyPr/>
          <a:lstStyle/>
          <a:p>
            <a:fld id="{E95093C1-3A22-4FD3-9A2D-0EF7936C6C71}" type="slidenum">
              <a:rPr lang="en-US" smtClean="0"/>
              <a:pPr/>
              <a:t>53</a:t>
            </a:fld>
            <a:endParaRPr lang="en-US"/>
          </a:p>
        </p:txBody>
      </p:sp>
      <p:sp>
        <p:nvSpPr>
          <p:cNvPr id="5" name="Title 4"/>
          <p:cNvSpPr>
            <a:spLocks noGrp="1"/>
          </p:cNvSpPr>
          <p:nvPr>
            <p:ph type="title"/>
          </p:nvPr>
        </p:nvSpPr>
        <p:spPr/>
        <p:txBody>
          <a:bodyPr/>
          <a:lstStyle/>
          <a:p>
            <a:r>
              <a:rPr lang="en-US"/>
              <a:t>Research proposal</a:t>
            </a:r>
          </a:p>
        </p:txBody>
      </p:sp>
    </p:spTree>
    <p:extLst>
      <p:ext uri="{BB962C8B-B14F-4D97-AF65-F5344CB8AC3E}">
        <p14:creationId xmlns:p14="http://schemas.microsoft.com/office/powerpoint/2010/main" val="1600812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Research proposal continued</a:t>
            </a:r>
            <a:endParaRPr lang="en-US"/>
          </a:p>
        </p:txBody>
      </p:sp>
      <p:sp>
        <p:nvSpPr>
          <p:cNvPr id="5" name="Content Placeholder 4"/>
          <p:cNvSpPr>
            <a:spLocks noGrp="1"/>
          </p:cNvSpPr>
          <p:nvPr>
            <p:ph idx="1"/>
          </p:nvPr>
        </p:nvSpPr>
        <p:spPr/>
        <p:txBody>
          <a:bodyPr/>
          <a:lstStyle/>
          <a:p>
            <a:pPr marL="0" indent="0">
              <a:buNone/>
            </a:pPr>
            <a:r>
              <a:rPr lang="en-US" sz="2000" b="1" u="sng"/>
              <a:t>REQUIRED ELEMENTS TO BE INCLUDED</a:t>
            </a:r>
            <a:r>
              <a:rPr lang="en-US" sz="2000"/>
              <a:t> if you are </a:t>
            </a:r>
            <a:r>
              <a:rPr lang="en-US" sz="2000" b="1"/>
              <a:t>currently enrolled in a doctoral degree program</a:t>
            </a:r>
            <a:r>
              <a:rPr lang="en-US" sz="2000"/>
              <a:t>: </a:t>
            </a:r>
          </a:p>
          <a:p>
            <a:r>
              <a:rPr lang="en-US" sz="2000"/>
              <a:t>clearly state your current level of graduate study; </a:t>
            </a:r>
          </a:p>
          <a:p>
            <a:r>
              <a:rPr lang="en-US" sz="2000"/>
              <a:t>indicate at what stage you are in your thesis/research project; </a:t>
            </a:r>
          </a:p>
          <a:p>
            <a:r>
              <a:rPr lang="en-US" sz="2000"/>
              <a:t>provide the name of your supervisor of doctoral studies, if known; </a:t>
            </a:r>
          </a:p>
          <a:p>
            <a:r>
              <a:rPr lang="en-US" sz="2000"/>
              <a:t>provide an outline of your thesis or research project, including, for example, the research question(s), context, objectives, methodology and significance and expected contribution to the advancement of knowledge; and </a:t>
            </a:r>
          </a:p>
          <a:p>
            <a:r>
              <a:rPr lang="en-US" sz="2000"/>
              <a:t>describe what you hope to accomplish during the award tenure and what will remain to be done before you obtain your degree. </a:t>
            </a:r>
          </a:p>
          <a:p>
            <a:pPr marL="0" indent="0">
              <a:buNone/>
            </a:pPr>
            <a:endParaRPr lang="en-CA" sz="2000"/>
          </a:p>
        </p:txBody>
      </p:sp>
      <p:sp>
        <p:nvSpPr>
          <p:cNvPr id="2" name="Slide Number Placeholder 1"/>
          <p:cNvSpPr>
            <a:spLocks noGrp="1"/>
          </p:cNvSpPr>
          <p:nvPr>
            <p:ph type="sldNum" sz="quarter" idx="12"/>
          </p:nvPr>
        </p:nvSpPr>
        <p:spPr/>
        <p:txBody>
          <a:bodyPr/>
          <a:lstStyle/>
          <a:p>
            <a:fld id="{E95093C1-3A22-4FD3-9A2D-0EF7936C6C71}" type="slidenum">
              <a:rPr lang="en-US" smtClean="0"/>
              <a:pPr/>
              <a:t>54</a:t>
            </a:fld>
            <a:endParaRPr lang="en-US"/>
          </a:p>
        </p:txBody>
      </p:sp>
    </p:spTree>
    <p:extLst>
      <p:ext uri="{BB962C8B-B14F-4D97-AF65-F5344CB8AC3E}">
        <p14:creationId xmlns:p14="http://schemas.microsoft.com/office/powerpoint/2010/main" val="577422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Research proposal</a:t>
            </a:r>
          </a:p>
        </p:txBody>
      </p:sp>
      <p:sp>
        <p:nvSpPr>
          <p:cNvPr id="7" name="Content Placeholder 6">
            <a:extLst>
              <a:ext uri="{FF2B5EF4-FFF2-40B4-BE49-F238E27FC236}">
                <a16:creationId xmlns:a16="http://schemas.microsoft.com/office/drawing/2014/main" id="{5927C183-3562-4441-B4AA-A8560C0605CF}"/>
              </a:ext>
            </a:extLst>
          </p:cNvPr>
          <p:cNvSpPr>
            <a:spLocks noGrp="1"/>
          </p:cNvSpPr>
          <p:nvPr>
            <p:ph idx="1"/>
          </p:nvPr>
        </p:nvSpPr>
        <p:spPr/>
        <p:txBody>
          <a:bodyPr/>
          <a:lstStyle/>
          <a:p>
            <a:endParaRPr lang="en-CA"/>
          </a:p>
        </p:txBody>
      </p:sp>
      <p:pic>
        <p:nvPicPr>
          <p:cNvPr id="9" name="Picture 8">
            <a:extLst>
              <a:ext uri="{FF2B5EF4-FFF2-40B4-BE49-F238E27FC236}">
                <a16:creationId xmlns:a16="http://schemas.microsoft.com/office/drawing/2014/main" id="{427EB20D-B9BA-4D2E-89AE-0FA4FFD10AB3}"/>
              </a:ext>
            </a:extLst>
          </p:cNvPr>
          <p:cNvPicPr>
            <a:picLocks noChangeAspect="1"/>
          </p:cNvPicPr>
          <p:nvPr/>
        </p:nvPicPr>
        <p:blipFill rotWithShape="1">
          <a:blip r:embed="rId3"/>
          <a:srcRect t="25720"/>
          <a:stretch/>
        </p:blipFill>
        <p:spPr>
          <a:xfrm>
            <a:off x="240397" y="1085606"/>
            <a:ext cx="8217803" cy="4885383"/>
          </a:xfrm>
          <a:prstGeom prst="rect">
            <a:avLst/>
          </a:prstGeom>
          <a:ln>
            <a:solidFill>
              <a:schemeClr val="bg2"/>
            </a:solidFill>
          </a:ln>
        </p:spPr>
      </p:pic>
      <p:pic>
        <p:nvPicPr>
          <p:cNvPr id="3" name="Picture 2">
            <a:extLst>
              <a:ext uri="{FF2B5EF4-FFF2-40B4-BE49-F238E27FC236}">
                <a16:creationId xmlns:a16="http://schemas.microsoft.com/office/drawing/2014/main" id="{D0E02DC0-E188-4558-B734-6E30F22C0A3F}"/>
              </a:ext>
            </a:extLst>
          </p:cNvPr>
          <p:cNvPicPr>
            <a:picLocks noChangeAspect="1"/>
          </p:cNvPicPr>
          <p:nvPr/>
        </p:nvPicPr>
        <p:blipFill>
          <a:blip r:embed="rId4"/>
          <a:stretch>
            <a:fillRect/>
          </a:stretch>
        </p:blipFill>
        <p:spPr>
          <a:xfrm>
            <a:off x="7965228" y="4404632"/>
            <a:ext cx="3238500" cy="1162050"/>
          </a:xfrm>
          <a:prstGeom prst="rect">
            <a:avLst/>
          </a:prstGeom>
        </p:spPr>
      </p:pic>
      <p:sp>
        <p:nvSpPr>
          <p:cNvPr id="5" name="Arrow: Right 4">
            <a:extLst>
              <a:ext uri="{FF2B5EF4-FFF2-40B4-BE49-F238E27FC236}">
                <a16:creationId xmlns:a16="http://schemas.microsoft.com/office/drawing/2014/main" id="{D8F573B9-8981-4D4A-80D4-6E175C14895A}"/>
              </a:ext>
            </a:extLst>
          </p:cNvPr>
          <p:cNvSpPr/>
          <p:nvPr/>
        </p:nvSpPr>
        <p:spPr>
          <a:xfrm>
            <a:off x="6379029" y="4724400"/>
            <a:ext cx="1371600"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7227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245543-051D-4FA0-8C99-24E22CABF3ED}"/>
              </a:ext>
            </a:extLst>
          </p:cNvPr>
          <p:cNvPicPr>
            <a:picLocks noChangeAspect="1"/>
          </p:cNvPicPr>
          <p:nvPr/>
        </p:nvPicPr>
        <p:blipFill>
          <a:blip r:embed="rId3"/>
          <a:stretch>
            <a:fillRect/>
          </a:stretch>
        </p:blipFill>
        <p:spPr>
          <a:xfrm>
            <a:off x="422226" y="1282693"/>
            <a:ext cx="7435951" cy="4562970"/>
          </a:xfrm>
          <a:prstGeom prst="rect">
            <a:avLst/>
          </a:prstGeom>
          <a:ln>
            <a:solidFill>
              <a:schemeClr val="bg2"/>
            </a:solidFill>
          </a:ln>
        </p:spPr>
      </p:pic>
      <p:sp>
        <p:nvSpPr>
          <p:cNvPr id="4" name="Title 3"/>
          <p:cNvSpPr>
            <a:spLocks noGrp="1"/>
          </p:cNvSpPr>
          <p:nvPr>
            <p:ph type="title"/>
          </p:nvPr>
        </p:nvSpPr>
        <p:spPr/>
        <p:txBody>
          <a:bodyPr>
            <a:normAutofit/>
          </a:bodyPr>
          <a:lstStyle/>
          <a:p>
            <a:r>
              <a:rPr lang="en-US"/>
              <a:t>Research proposal</a:t>
            </a:r>
          </a:p>
        </p:txBody>
      </p:sp>
      <p:sp>
        <p:nvSpPr>
          <p:cNvPr id="3" name="Rectangle 2">
            <a:extLst>
              <a:ext uri="{FF2B5EF4-FFF2-40B4-BE49-F238E27FC236}">
                <a16:creationId xmlns:a16="http://schemas.microsoft.com/office/drawing/2014/main" id="{7B839663-A7EB-4F74-B3AE-C9236EA52637}"/>
              </a:ext>
            </a:extLst>
          </p:cNvPr>
          <p:cNvSpPr/>
          <p:nvPr/>
        </p:nvSpPr>
        <p:spPr>
          <a:xfrm>
            <a:off x="3805749" y="4673600"/>
            <a:ext cx="3484051" cy="660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21713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a:t>Maximum 5 pages</a:t>
            </a:r>
          </a:p>
        </p:txBody>
      </p:sp>
      <p:sp>
        <p:nvSpPr>
          <p:cNvPr id="7" name="Content Placeholder 6"/>
          <p:cNvSpPr>
            <a:spLocks noGrp="1"/>
          </p:cNvSpPr>
          <p:nvPr>
            <p:ph sz="half" idx="2"/>
          </p:nvPr>
        </p:nvSpPr>
        <p:spPr/>
        <p:txBody>
          <a:bodyPr>
            <a:normAutofit/>
          </a:bodyPr>
          <a:lstStyle/>
          <a:p>
            <a:r>
              <a:rPr lang="en-US" dirty="0"/>
              <a:t>a bibliography for your proposed research (do not upload publications or include endnotes); and</a:t>
            </a:r>
          </a:p>
          <a:p>
            <a:r>
              <a:rPr lang="en-US" dirty="0"/>
              <a:t>bibliographic details for all citations included in your research proposal (ensure that these are clear and complete to allow reviewers to locate the sources easily). Only use the space that you need, i.e., don’t try to fill up all 5 pages.</a:t>
            </a:r>
          </a:p>
        </p:txBody>
      </p:sp>
      <p:sp>
        <p:nvSpPr>
          <p:cNvPr id="2" name="Slide Number Placeholder 1"/>
          <p:cNvSpPr>
            <a:spLocks noGrp="1"/>
          </p:cNvSpPr>
          <p:nvPr>
            <p:ph type="sldNum" sz="quarter" idx="12"/>
          </p:nvPr>
        </p:nvSpPr>
        <p:spPr/>
        <p:txBody>
          <a:bodyPr/>
          <a:lstStyle/>
          <a:p>
            <a:fld id="{E95093C1-3A22-4FD3-9A2D-0EF7936C6C71}" type="slidenum">
              <a:rPr lang="en-US" smtClean="0"/>
              <a:pPr/>
              <a:t>57</a:t>
            </a:fld>
            <a:endParaRPr lang="en-US"/>
          </a:p>
        </p:txBody>
      </p:sp>
      <p:sp>
        <p:nvSpPr>
          <p:cNvPr id="5" name="Title 4"/>
          <p:cNvSpPr>
            <a:spLocks noGrp="1"/>
          </p:cNvSpPr>
          <p:nvPr>
            <p:ph type="title"/>
          </p:nvPr>
        </p:nvSpPr>
        <p:spPr/>
        <p:txBody>
          <a:bodyPr/>
          <a:lstStyle/>
          <a:p>
            <a:r>
              <a:rPr lang="en-US"/>
              <a:t>Bibliography &amp; citations</a:t>
            </a:r>
          </a:p>
        </p:txBody>
      </p:sp>
    </p:spTree>
    <p:extLst>
      <p:ext uri="{BB962C8B-B14F-4D97-AF65-F5344CB8AC3E}">
        <p14:creationId xmlns:p14="http://schemas.microsoft.com/office/powerpoint/2010/main" val="9068006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Common mistakes</a:t>
            </a:r>
            <a:endParaRPr lang="en-US"/>
          </a:p>
        </p:txBody>
      </p:sp>
      <p:sp>
        <p:nvSpPr>
          <p:cNvPr id="5" name="Content Placeholder 4"/>
          <p:cNvSpPr>
            <a:spLocks noGrp="1"/>
          </p:cNvSpPr>
          <p:nvPr>
            <p:ph idx="1"/>
          </p:nvPr>
        </p:nvSpPr>
        <p:spPr/>
        <p:txBody>
          <a:bodyPr/>
          <a:lstStyle/>
          <a:p>
            <a:r>
              <a:rPr lang="en-US" sz="2000"/>
              <a:t>Lack of focus or coherence </a:t>
            </a:r>
          </a:p>
          <a:p>
            <a:r>
              <a:rPr lang="en-US" sz="2000"/>
              <a:t>Repetitiveness </a:t>
            </a:r>
          </a:p>
          <a:p>
            <a:r>
              <a:rPr lang="en-US" sz="2000"/>
              <a:t>Failure to cite important work in the area </a:t>
            </a:r>
          </a:p>
          <a:p>
            <a:r>
              <a:rPr lang="en-US" sz="2000"/>
              <a:t>Failure to cite recent relevant work </a:t>
            </a:r>
          </a:p>
          <a:p>
            <a:r>
              <a:rPr lang="en-US" sz="2000"/>
              <a:t>Citing too many irrelevant articles </a:t>
            </a:r>
          </a:p>
          <a:p>
            <a:r>
              <a:rPr lang="en-US" sz="2000"/>
              <a:t>Relying too much on secondary sources (lack of understanding) </a:t>
            </a:r>
          </a:p>
          <a:p>
            <a:r>
              <a:rPr lang="en-US" sz="2000"/>
              <a:t>Too much detail on minor issues; too little detail on major issues </a:t>
            </a:r>
          </a:p>
          <a:p>
            <a:r>
              <a:rPr lang="en-US" sz="2000"/>
              <a:t>Research contributions not properly highlighted </a:t>
            </a:r>
          </a:p>
          <a:p>
            <a:r>
              <a:rPr lang="en-US" sz="2000"/>
              <a:t>Impact / importance of research not explained </a:t>
            </a:r>
          </a:p>
        </p:txBody>
      </p:sp>
      <p:sp>
        <p:nvSpPr>
          <p:cNvPr id="2" name="Slide Number Placeholder 1"/>
          <p:cNvSpPr>
            <a:spLocks noGrp="1"/>
          </p:cNvSpPr>
          <p:nvPr>
            <p:ph type="sldNum" sz="quarter" idx="12"/>
          </p:nvPr>
        </p:nvSpPr>
        <p:spPr/>
        <p:txBody>
          <a:bodyPr/>
          <a:lstStyle/>
          <a:p>
            <a:fld id="{E95093C1-3A22-4FD3-9A2D-0EF7936C6C71}" type="slidenum">
              <a:rPr lang="en-US" smtClean="0"/>
              <a:pPr/>
              <a:t>58</a:t>
            </a:fld>
            <a:endParaRPr lang="en-US"/>
          </a:p>
        </p:txBody>
      </p:sp>
    </p:spTree>
    <p:extLst>
      <p:ext uri="{BB962C8B-B14F-4D97-AF65-F5344CB8AC3E}">
        <p14:creationId xmlns:p14="http://schemas.microsoft.com/office/powerpoint/2010/main" val="1473652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Graduate centre for academic communication</a:t>
            </a:r>
            <a:endParaRPr lang="en-US"/>
          </a:p>
        </p:txBody>
      </p:sp>
      <p:sp>
        <p:nvSpPr>
          <p:cNvPr id="5" name="Content Placeholder 4"/>
          <p:cNvSpPr>
            <a:spLocks noGrp="1"/>
          </p:cNvSpPr>
          <p:nvPr>
            <p:ph idx="1"/>
          </p:nvPr>
        </p:nvSpPr>
        <p:spPr/>
        <p:txBody>
          <a:bodyPr>
            <a:normAutofit lnSpcReduction="10000"/>
          </a:bodyPr>
          <a:lstStyle/>
          <a:p>
            <a:pPr marL="0" indent="0">
              <a:buNone/>
            </a:pPr>
            <a:r>
              <a:rPr lang="en-US" sz="2000"/>
              <a:t>GCAC offers bootcamp/intensive courses and workshops for proposal writing. They also offer one-on-one appointments to help review proposals</a:t>
            </a:r>
          </a:p>
          <a:p>
            <a:pPr marL="0" indent="0">
              <a:buNone/>
            </a:pPr>
            <a:endParaRPr lang="en-US"/>
          </a:p>
          <a:p>
            <a:pPr marL="0" indent="0">
              <a:buNone/>
            </a:pPr>
            <a:endParaRPr lang="en-US" sz="2000"/>
          </a:p>
          <a:p>
            <a:pPr marL="0" indent="0">
              <a:buNone/>
            </a:pPr>
            <a:endParaRPr lang="en-US"/>
          </a:p>
          <a:p>
            <a:pPr marL="0" indent="0">
              <a:buNone/>
            </a:pPr>
            <a:endParaRPr lang="en-US" sz="2000"/>
          </a:p>
          <a:p>
            <a:pPr marL="0" indent="0">
              <a:buNone/>
            </a:pPr>
            <a:endParaRPr lang="en-US"/>
          </a:p>
          <a:p>
            <a:pPr marL="0" indent="0">
              <a:buNone/>
            </a:pPr>
            <a:endParaRPr lang="en-US" sz="2000"/>
          </a:p>
          <a:p>
            <a:pPr marL="0" indent="0">
              <a:buNone/>
            </a:pPr>
            <a:endParaRPr lang="en-US" sz="2000"/>
          </a:p>
          <a:p>
            <a:pPr marL="0" indent="0">
              <a:buNone/>
            </a:pPr>
            <a:r>
              <a:rPr lang="en-CA">
                <a:hlinkClick r:id="rId3"/>
              </a:rPr>
              <a:t>https://www.sgs.utoronto.ca/resources-supports/gcac/</a:t>
            </a:r>
            <a:endParaRPr lang="en-CA"/>
          </a:p>
          <a:p>
            <a:pPr marL="0" indent="0">
              <a:buNone/>
            </a:pPr>
            <a:endParaRPr lang="en-US" sz="2000"/>
          </a:p>
        </p:txBody>
      </p:sp>
      <p:sp>
        <p:nvSpPr>
          <p:cNvPr id="2" name="Slide Number Placeholder 1"/>
          <p:cNvSpPr>
            <a:spLocks noGrp="1"/>
          </p:cNvSpPr>
          <p:nvPr>
            <p:ph type="sldNum" sz="quarter" idx="12"/>
          </p:nvPr>
        </p:nvSpPr>
        <p:spPr/>
        <p:txBody>
          <a:bodyPr/>
          <a:lstStyle/>
          <a:p>
            <a:fld id="{E95093C1-3A22-4FD3-9A2D-0EF7936C6C71}" type="slidenum">
              <a:rPr lang="en-US" smtClean="0"/>
              <a:pPr/>
              <a:t>59</a:t>
            </a:fld>
            <a:endParaRPr lang="en-US"/>
          </a:p>
        </p:txBody>
      </p:sp>
      <p:pic>
        <p:nvPicPr>
          <p:cNvPr id="3" name="Picture 2">
            <a:extLst>
              <a:ext uri="{FF2B5EF4-FFF2-40B4-BE49-F238E27FC236}">
                <a16:creationId xmlns:a16="http://schemas.microsoft.com/office/drawing/2014/main" id="{9391BA82-A1FB-63EA-3F5F-5F69A0230834}"/>
              </a:ext>
            </a:extLst>
          </p:cNvPr>
          <p:cNvPicPr>
            <a:picLocks noChangeAspect="1"/>
          </p:cNvPicPr>
          <p:nvPr/>
        </p:nvPicPr>
        <p:blipFill>
          <a:blip r:embed="rId4"/>
          <a:stretch>
            <a:fillRect/>
          </a:stretch>
        </p:blipFill>
        <p:spPr>
          <a:xfrm>
            <a:off x="2373745" y="2005033"/>
            <a:ext cx="5946197" cy="3425915"/>
          </a:xfrm>
          <a:prstGeom prst="rect">
            <a:avLst/>
          </a:prstGeom>
        </p:spPr>
      </p:pic>
    </p:spTree>
    <p:extLst>
      <p:ext uri="{BB962C8B-B14F-4D97-AF65-F5344CB8AC3E}">
        <p14:creationId xmlns:p14="http://schemas.microsoft.com/office/powerpoint/2010/main" val="66813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Federal tri-councils</a:t>
            </a:r>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a:latin typeface="Arial Narrow"/>
                <a:cs typeface="Times New Roman"/>
              </a:rPr>
              <a:t>The major federal source of funds for research and scholarship in academic institutions</a:t>
            </a:r>
          </a:p>
          <a:p>
            <a:pPr>
              <a:buFont typeface="Arial" charset="0"/>
              <a:buChar char="•"/>
            </a:pPr>
            <a:r>
              <a:rPr lang="en-US">
                <a:latin typeface="Arial Narrow"/>
                <a:cs typeface="Times New Roman"/>
              </a:rPr>
              <a:t>Canadian Institutes of Health Research (</a:t>
            </a:r>
            <a:r>
              <a:rPr lang="en-US" b="1">
                <a:latin typeface="Arial Narrow"/>
                <a:cs typeface="Times New Roman"/>
              </a:rPr>
              <a:t>CIHR</a:t>
            </a:r>
            <a:r>
              <a:rPr lang="en-US">
                <a:latin typeface="Arial Narrow"/>
                <a:cs typeface="Times New Roman"/>
              </a:rPr>
              <a:t>)</a:t>
            </a:r>
          </a:p>
          <a:p>
            <a:pPr>
              <a:buFont typeface="Arial" charset="0"/>
              <a:buChar char="•"/>
            </a:pPr>
            <a:r>
              <a:rPr lang="en-US">
                <a:latin typeface="Arial Narrow"/>
                <a:cs typeface="Times New Roman"/>
              </a:rPr>
              <a:t>Natural Sciences and Engineering Research Council (</a:t>
            </a:r>
            <a:r>
              <a:rPr lang="en-US" b="1">
                <a:latin typeface="Arial Narrow"/>
                <a:cs typeface="Times New Roman"/>
              </a:rPr>
              <a:t>NSERC</a:t>
            </a:r>
            <a:r>
              <a:rPr lang="en-US">
                <a:latin typeface="Arial Narrow"/>
                <a:cs typeface="Times New Roman"/>
              </a:rPr>
              <a:t>)</a:t>
            </a:r>
          </a:p>
          <a:p>
            <a:pPr>
              <a:buFont typeface="Arial" charset="0"/>
              <a:buChar char="•"/>
            </a:pPr>
            <a:r>
              <a:rPr lang="en-US">
                <a:latin typeface="Arial Narrow"/>
                <a:cs typeface="Times New Roman"/>
              </a:rPr>
              <a:t>Social Sciences and Humanities Research Council (</a:t>
            </a:r>
            <a:r>
              <a:rPr lang="en-US" b="1">
                <a:latin typeface="Arial Narrow"/>
                <a:cs typeface="Times New Roman"/>
              </a:rPr>
              <a:t>SSHRC</a:t>
            </a:r>
            <a:r>
              <a:rPr lang="en-US">
                <a:latin typeface="Arial Narrow"/>
                <a:cs typeface="Times New Roman"/>
              </a:rPr>
              <a:t>)</a:t>
            </a:r>
          </a:p>
          <a:p>
            <a:pPr>
              <a:buFont typeface="Arial" charset="0"/>
              <a:buChar char="•"/>
            </a:pPr>
            <a:r>
              <a:rPr lang="en-US" b="1">
                <a:latin typeface="Arial Narrow"/>
                <a:cs typeface="Times New Roman"/>
              </a:rPr>
              <a:t>Please Note</a:t>
            </a:r>
            <a:r>
              <a:rPr lang="en-US">
                <a:latin typeface="Arial Narrow"/>
                <a:cs typeface="Times New Roman"/>
              </a:rPr>
              <a:t>: You may only have </a:t>
            </a:r>
            <a:r>
              <a:rPr lang="en-US" b="1" u="sng">
                <a:latin typeface="Arial Narrow"/>
                <a:cs typeface="Times New Roman"/>
              </a:rPr>
              <a:t>one</a:t>
            </a:r>
            <a:r>
              <a:rPr lang="en-US">
                <a:latin typeface="Arial Narrow"/>
                <a:cs typeface="Times New Roman"/>
              </a:rPr>
              <a:t> active application per year at </a:t>
            </a:r>
            <a:r>
              <a:rPr lang="en-US" b="1" u="sng">
                <a:latin typeface="Arial Narrow"/>
                <a:cs typeface="Times New Roman"/>
              </a:rPr>
              <a:t>one</a:t>
            </a:r>
            <a:r>
              <a:rPr lang="en-US">
                <a:latin typeface="Arial Narrow"/>
                <a:cs typeface="Times New Roman"/>
              </a:rPr>
              <a:t> granting agency (NSERC, CIHR or SSHRC), with the exception of Vanier. Subsequent applications to multiple agencies will be disqualified. If you were deemed unsuccessful at your graduate unit for your doctoral application, and if eligible, you may submit a CGS Master’s application, as your doctoral application is no longer considered active.</a:t>
            </a:r>
          </a:p>
          <a:p>
            <a:pPr>
              <a:buFont typeface="Arial" charset="0"/>
              <a:buChar char="•"/>
            </a:pPr>
            <a:endParaRPr lang="en-US">
              <a:latin typeface="Arial Narrow"/>
              <a:cs typeface="Times New Roman"/>
            </a:endParaRPr>
          </a:p>
        </p:txBody>
      </p:sp>
      <p:sp>
        <p:nvSpPr>
          <p:cNvPr id="2" name="Slide Number Placeholder 1"/>
          <p:cNvSpPr>
            <a:spLocks noGrp="1"/>
          </p:cNvSpPr>
          <p:nvPr>
            <p:ph type="sldNum" sz="quarter" idx="12"/>
          </p:nvPr>
        </p:nvSpPr>
        <p:spPr/>
        <p:txBody>
          <a:bodyPr/>
          <a:lstStyle/>
          <a:p>
            <a:fld id="{E95093C1-3A22-4FD3-9A2D-0EF7936C6C71}" type="slidenum">
              <a:rPr lang="en-US" smtClean="0"/>
              <a:pPr/>
              <a:t>6</a:t>
            </a:fld>
            <a:endParaRPr lang="en-US"/>
          </a:p>
        </p:txBody>
      </p:sp>
    </p:spTree>
    <p:extLst>
      <p:ext uri="{BB962C8B-B14F-4D97-AF65-F5344CB8AC3E}">
        <p14:creationId xmlns:p14="http://schemas.microsoft.com/office/powerpoint/2010/main" val="940915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Diversity in research</a:t>
            </a:r>
            <a:endParaRPr lang="en-US"/>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a:t>The Diversity Considerations in Research Design module supports SSHRC's commitment to promoting the integration of equity, diversity and inclusion - (EDI) related considerations in research design and practices, as outlined in the </a:t>
            </a:r>
            <a:r>
              <a:rPr lang="en-US">
                <a:hlinkClick r:id="rId2"/>
              </a:rPr>
              <a:t>Tri-Agency Statement on Equity, Diversity and Inclusion</a:t>
            </a:r>
            <a:r>
              <a:rPr lang="en-US"/>
              <a:t>, and the </a:t>
            </a:r>
            <a:r>
              <a:rPr lang="en-US">
                <a:hlinkClick r:id="rId3"/>
              </a:rPr>
              <a:t>Tri-Agency Equity, Diversity and Inclusion Action Plan</a:t>
            </a:r>
            <a:r>
              <a:rPr lang="en-US"/>
              <a:t>.</a:t>
            </a:r>
          </a:p>
          <a:p>
            <a:pPr marL="0" indent="0">
              <a:buNone/>
            </a:pPr>
            <a:r>
              <a:rPr lang="en-US"/>
              <a:t>All SSHRC doctoral award applicants </a:t>
            </a:r>
            <a:r>
              <a:rPr lang="en-US" b="1"/>
              <a:t>must</a:t>
            </a:r>
            <a:r>
              <a:rPr lang="en-US"/>
              <a:t> complete this module.</a:t>
            </a:r>
          </a:p>
          <a:p>
            <a:pPr marL="0" indent="0">
              <a:buNone/>
            </a:pPr>
            <a:r>
              <a:rPr lang="en-US"/>
              <a:t>This part of your application </a:t>
            </a:r>
            <a:r>
              <a:rPr lang="en-US" b="1"/>
              <a:t>will not be subject to merit review</a:t>
            </a:r>
            <a:r>
              <a:rPr lang="en-US"/>
              <a:t> and will not be shared with committee members. </a:t>
            </a:r>
          </a:p>
          <a:p>
            <a:pPr marL="0" indent="0">
              <a:buNone/>
            </a:pPr>
            <a:r>
              <a:rPr lang="en-US"/>
              <a:t>Whether an applicant selects “Yes” or “No” to whether or not diversity considerations apply to their proposed research design, they must provide a maximum 1,700 character explanation. </a:t>
            </a:r>
          </a:p>
        </p:txBody>
      </p:sp>
      <p:sp>
        <p:nvSpPr>
          <p:cNvPr id="2" name="Slide Number Placeholder 1"/>
          <p:cNvSpPr>
            <a:spLocks noGrp="1"/>
          </p:cNvSpPr>
          <p:nvPr>
            <p:ph type="sldNum" sz="quarter" idx="12"/>
          </p:nvPr>
        </p:nvSpPr>
        <p:spPr/>
        <p:txBody>
          <a:bodyPr/>
          <a:lstStyle/>
          <a:p>
            <a:fld id="{E95093C1-3A22-4FD3-9A2D-0EF7936C6C71}" type="slidenum">
              <a:rPr lang="en-US" smtClean="0"/>
              <a:pPr/>
              <a:t>60</a:t>
            </a:fld>
            <a:endParaRPr lang="en-US"/>
          </a:p>
        </p:txBody>
      </p:sp>
    </p:spTree>
    <p:extLst>
      <p:ext uri="{BB962C8B-B14F-4D97-AF65-F5344CB8AC3E}">
        <p14:creationId xmlns:p14="http://schemas.microsoft.com/office/powerpoint/2010/main" val="2557166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D6C332-5537-42D1-9444-5E5C74A1B2ED}"/>
              </a:ext>
            </a:extLst>
          </p:cNvPr>
          <p:cNvSpPr>
            <a:spLocks noGrp="1"/>
          </p:cNvSpPr>
          <p:nvPr>
            <p:ph type="sldNum" sz="quarter" idx="12"/>
          </p:nvPr>
        </p:nvSpPr>
        <p:spPr/>
        <p:txBody>
          <a:bodyPr/>
          <a:lstStyle/>
          <a:p>
            <a:fld id="{E95093C1-3A22-4FD3-9A2D-0EF7936C6C71}" type="slidenum">
              <a:rPr lang="en-US" smtClean="0"/>
              <a:t>61</a:t>
            </a:fld>
            <a:endParaRPr lang="en-US"/>
          </a:p>
        </p:txBody>
      </p:sp>
      <p:pic>
        <p:nvPicPr>
          <p:cNvPr id="4" name="Picture 3">
            <a:extLst>
              <a:ext uri="{FF2B5EF4-FFF2-40B4-BE49-F238E27FC236}">
                <a16:creationId xmlns:a16="http://schemas.microsoft.com/office/drawing/2014/main" id="{E9BC7E92-14A6-4929-BBEB-78CC33634D2C}"/>
              </a:ext>
            </a:extLst>
          </p:cNvPr>
          <p:cNvPicPr>
            <a:picLocks noChangeAspect="1"/>
          </p:cNvPicPr>
          <p:nvPr/>
        </p:nvPicPr>
        <p:blipFill>
          <a:blip r:embed="rId3"/>
          <a:stretch>
            <a:fillRect/>
          </a:stretch>
        </p:blipFill>
        <p:spPr>
          <a:xfrm>
            <a:off x="0" y="943322"/>
            <a:ext cx="12192000" cy="4971356"/>
          </a:xfrm>
          <a:prstGeom prst="rect">
            <a:avLst/>
          </a:prstGeom>
        </p:spPr>
      </p:pic>
    </p:spTree>
    <p:extLst>
      <p:ext uri="{BB962C8B-B14F-4D97-AF65-F5344CB8AC3E}">
        <p14:creationId xmlns:p14="http://schemas.microsoft.com/office/powerpoint/2010/main" val="4273916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solidFill>
                  <a:schemeClr val="tx2"/>
                </a:solidFill>
              </a:rPr>
              <a:t>transcripts</a:t>
            </a:r>
            <a:endParaRPr lang="en-US" dirty="0"/>
          </a:p>
        </p:txBody>
      </p:sp>
      <p:sp>
        <p:nvSpPr>
          <p:cNvPr id="5" name="Content Placeholder 4"/>
          <p:cNvSpPr>
            <a:spLocks noGrp="1"/>
          </p:cNvSpPr>
          <p:nvPr>
            <p:ph idx="1"/>
          </p:nvPr>
        </p:nvSpPr>
        <p:spPr/>
        <p:txBody>
          <a:bodyPr vert="horz" lIns="91440" tIns="45720" rIns="91440" bIns="45720" rtlCol="0" anchor="t">
            <a:normAutofit fontScale="92500" lnSpcReduction="10000"/>
          </a:bodyPr>
          <a:lstStyle/>
          <a:p>
            <a:r>
              <a:rPr lang="en-CA" dirty="0">
                <a:latin typeface="Arial Narrow"/>
              </a:rPr>
              <a:t>Students must upload their own up-to-date undergraduate and graduate transcripts as ONE PDF file. </a:t>
            </a:r>
            <a:endParaRPr lang="en-CA" dirty="0"/>
          </a:p>
          <a:p>
            <a:r>
              <a:rPr lang="en-CA" dirty="0">
                <a:latin typeface="Arial Narrow"/>
              </a:rPr>
              <a:t>If student is already registered in program of study at the time of application, must submit a transcript for this program, regardless of the number of months completed, to demonstrate registration in the program, e.g., Fall 2023, even if there are no grades.</a:t>
            </a:r>
          </a:p>
          <a:p>
            <a:pPr marL="0" indent="0">
              <a:buNone/>
            </a:pPr>
            <a:r>
              <a:rPr lang="en-CA" b="1" dirty="0">
                <a:latin typeface="Arial Narrow"/>
              </a:rPr>
              <a:t>Note:</a:t>
            </a:r>
            <a:r>
              <a:rPr lang="en-CA" dirty="0">
                <a:latin typeface="Arial Narrow"/>
              </a:rPr>
              <a:t> </a:t>
            </a:r>
            <a:r>
              <a:rPr lang="en-US" dirty="0">
                <a:latin typeface="Arial Narrow"/>
              </a:rPr>
              <a:t>SSHRC will not reject unofficial transcripts. However, applicants should note that submission of an application will continue to serve as a formal attestation that they provided true, complete, accurate information in the application and its related documents. </a:t>
            </a:r>
          </a:p>
          <a:p>
            <a:r>
              <a:rPr lang="en-US" dirty="0"/>
              <a:t>The Tri-Agency may contact administrative staff at applicants’ institutions or applicants directly in order to verify that the contents of the submitted transcripts are true, complete and accurate. </a:t>
            </a:r>
            <a:endParaRPr lang="en-US" dirty="0">
              <a:latin typeface="Arial Narrow"/>
            </a:endParaRPr>
          </a:p>
          <a:p>
            <a:pPr marL="0" indent="0">
              <a:buNone/>
            </a:pPr>
            <a:r>
              <a:rPr lang="en-US" dirty="0"/>
              <a:t>SGS recommends students to submit official transcripts whenever possible as reviewers will find them easier to read and authenticity will not be questioned.</a:t>
            </a:r>
          </a:p>
          <a:p>
            <a:pPr marL="0" indent="0">
              <a:buNone/>
            </a:pPr>
            <a:r>
              <a:rPr lang="en-US" dirty="0">
                <a:latin typeface="Arial Narrow"/>
              </a:rPr>
              <a:t>Official e-transcripts are acceptable but should be “printed to PDF” before uploading or combining with other transcripts to remove encryption (e.g., using web browser, Adobe Acrobat Reader, or freely available PDF software).</a:t>
            </a:r>
            <a:endParaRPr lang="en-CA" dirty="0">
              <a:latin typeface="Arial Narrow"/>
            </a:endParaRPr>
          </a:p>
        </p:txBody>
      </p:sp>
      <p:sp>
        <p:nvSpPr>
          <p:cNvPr id="2" name="Slide Number Placeholder 1"/>
          <p:cNvSpPr>
            <a:spLocks noGrp="1"/>
          </p:cNvSpPr>
          <p:nvPr>
            <p:ph type="sldNum" sz="quarter" idx="12"/>
          </p:nvPr>
        </p:nvSpPr>
        <p:spPr/>
        <p:txBody>
          <a:bodyPr/>
          <a:lstStyle/>
          <a:p>
            <a:fld id="{E95093C1-3A22-4FD3-9A2D-0EF7936C6C71}" type="slidenum">
              <a:rPr lang="en-US" smtClean="0"/>
              <a:pPr/>
              <a:t>62</a:t>
            </a:fld>
            <a:endParaRPr lang="en-US"/>
          </a:p>
        </p:txBody>
      </p:sp>
    </p:spTree>
    <p:extLst>
      <p:ext uri="{BB962C8B-B14F-4D97-AF65-F5344CB8AC3E}">
        <p14:creationId xmlns:p14="http://schemas.microsoft.com/office/powerpoint/2010/main" val="902720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transcripts</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63</a:t>
            </a:fld>
            <a:endParaRPr lang="en-US"/>
          </a:p>
        </p:txBody>
      </p:sp>
      <p:sp>
        <p:nvSpPr>
          <p:cNvPr id="6" name="Content Placeholder 5">
            <a:extLst>
              <a:ext uri="{FF2B5EF4-FFF2-40B4-BE49-F238E27FC236}">
                <a16:creationId xmlns:a16="http://schemas.microsoft.com/office/drawing/2014/main" id="{AB54CC5C-9C52-4C58-99DF-383A738CF419}"/>
              </a:ext>
            </a:extLst>
          </p:cNvPr>
          <p:cNvSpPr>
            <a:spLocks noGrp="1"/>
          </p:cNvSpPr>
          <p:nvPr>
            <p:ph idx="1"/>
          </p:nvPr>
        </p:nvSpPr>
        <p:spPr/>
        <p:txBody>
          <a:bodyPr/>
          <a:lstStyle/>
          <a:p>
            <a:endParaRPr lang="en-CA"/>
          </a:p>
        </p:txBody>
      </p:sp>
      <p:pic>
        <p:nvPicPr>
          <p:cNvPr id="8" name="Picture 7">
            <a:extLst>
              <a:ext uri="{FF2B5EF4-FFF2-40B4-BE49-F238E27FC236}">
                <a16:creationId xmlns:a16="http://schemas.microsoft.com/office/drawing/2014/main" id="{8DC899D7-7E84-47BA-96FA-F0FF374D2894}"/>
              </a:ext>
            </a:extLst>
          </p:cNvPr>
          <p:cNvPicPr>
            <a:picLocks noChangeAspect="1"/>
          </p:cNvPicPr>
          <p:nvPr/>
        </p:nvPicPr>
        <p:blipFill>
          <a:blip r:embed="rId3"/>
          <a:stretch>
            <a:fillRect/>
          </a:stretch>
        </p:blipFill>
        <p:spPr>
          <a:xfrm>
            <a:off x="422227" y="1184988"/>
            <a:ext cx="6562774" cy="4728733"/>
          </a:xfrm>
          <a:prstGeom prst="rect">
            <a:avLst/>
          </a:prstGeom>
          <a:ln>
            <a:solidFill>
              <a:schemeClr val="bg2"/>
            </a:solidFill>
          </a:ln>
        </p:spPr>
      </p:pic>
    </p:spTree>
    <p:extLst>
      <p:ext uri="{BB962C8B-B14F-4D97-AF65-F5344CB8AC3E}">
        <p14:creationId xmlns:p14="http://schemas.microsoft.com/office/powerpoint/2010/main" val="351880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917440" y="416561"/>
            <a:ext cx="4933751" cy="447528"/>
          </a:xfrm>
        </p:spPr>
        <p:txBody>
          <a:bodyPr/>
          <a:lstStyle/>
          <a:p>
            <a:r>
              <a:rPr lang="en-US"/>
              <a:t>Maximum 1 page (only if applicable)</a:t>
            </a:r>
          </a:p>
        </p:txBody>
      </p:sp>
      <p:sp>
        <p:nvSpPr>
          <p:cNvPr id="7" name="Content Placeholder 6"/>
          <p:cNvSpPr>
            <a:spLocks noGrp="1"/>
          </p:cNvSpPr>
          <p:nvPr>
            <p:ph sz="half" idx="2"/>
          </p:nvPr>
        </p:nvSpPr>
        <p:spPr>
          <a:xfrm>
            <a:off x="422224" y="1081713"/>
            <a:ext cx="9510245" cy="5237313"/>
          </a:xfrm>
        </p:spPr>
        <p:txBody>
          <a:bodyPr vert="horz" lIns="91440" tIns="45720" rIns="91440" bIns="45720" rtlCol="0" anchor="t">
            <a:normAutofit fontScale="92500" lnSpcReduction="20000"/>
          </a:bodyPr>
          <a:lstStyle/>
          <a:p>
            <a:r>
              <a:rPr lang="en-US" dirty="0">
                <a:latin typeface="Arial Narrow"/>
              </a:rPr>
              <a:t>If applicable, </a:t>
            </a:r>
            <a:r>
              <a:rPr lang="en-US" dirty="0">
                <a:latin typeface="Arial Narrow"/>
                <a:hlinkClick r:id="rId2"/>
              </a:rPr>
              <a:t>attach a PDF</a:t>
            </a:r>
            <a:r>
              <a:rPr lang="en-US" dirty="0">
                <a:latin typeface="Arial Narrow"/>
              </a:rPr>
              <a:t> document.</a:t>
            </a:r>
          </a:p>
          <a:p>
            <a:r>
              <a:rPr lang="en-US" sz="2000" dirty="0"/>
              <a:t>Describe any special circumstances that have had an effect on performance or productivity.</a:t>
            </a:r>
          </a:p>
          <a:p>
            <a:r>
              <a:rPr lang="en-US" dirty="0">
                <a:latin typeface="Arial Narrow"/>
              </a:rPr>
              <a:t>SSHRC asks its selection committees to consider special circumstances that could have affected applicants’ research, professional career, record of academic or research achievement, or completion of degrees. Relevant circumstances could include administrative responsibilities, maternity/parental leave, child-rearing, illness, disability, cultural or community responsibilities, socio-economic context, health-related family responsibilities, trauma and loss, or the COVID-19 pandemic.</a:t>
            </a:r>
          </a:p>
          <a:p>
            <a:r>
              <a:rPr lang="en-US" dirty="0"/>
              <a:t>Indigenous applicants are encouraged to fill out this section to describe special circumstances that may have had an impact on their academic or career paths.</a:t>
            </a:r>
          </a:p>
          <a:p>
            <a:r>
              <a:rPr lang="en-US" sz="2000" dirty="0"/>
              <a:t>If the current or previous thesis supervisor is unable to provide a Letter of Appraisal, applicants may use this section to provide an explanation. It would be considered normal to not have a new supervisor be a referee, or for students just starting their program to not have a supervisor yet, but applicants can still explain here to minimize any doubts for the reviewers. </a:t>
            </a:r>
          </a:p>
          <a:p>
            <a:r>
              <a:rPr lang="en-US" sz="2000" dirty="0"/>
              <a:t>All information provided to SSHRC is subject to the Privacy Act. Applicants are reminded that the information included in the “Allowable inclusions” section of their application will be shared with selection committee members for consideration as part of their application. SSHRC merit reviewers cannot share this information outside of the merit review process, which is subject to the Tri-Agency Conflict of Interest and Confidentiality Policy. For more information, see the principles for SSHRC merit review.</a:t>
            </a:r>
          </a:p>
          <a:p>
            <a:pPr marL="0" indent="0">
              <a:buNone/>
            </a:pPr>
            <a:endParaRPr lang="en-CA" dirty="0"/>
          </a:p>
        </p:txBody>
      </p:sp>
      <p:sp>
        <p:nvSpPr>
          <p:cNvPr id="2" name="Slide Number Placeholder 1"/>
          <p:cNvSpPr>
            <a:spLocks noGrp="1"/>
          </p:cNvSpPr>
          <p:nvPr>
            <p:ph type="sldNum" sz="quarter" idx="12"/>
          </p:nvPr>
        </p:nvSpPr>
        <p:spPr/>
        <p:txBody>
          <a:bodyPr/>
          <a:lstStyle/>
          <a:p>
            <a:fld id="{E95093C1-3A22-4FD3-9A2D-0EF7936C6C71}" type="slidenum">
              <a:rPr lang="en-US" smtClean="0"/>
              <a:pPr/>
              <a:t>64</a:t>
            </a:fld>
            <a:endParaRPr lang="en-US"/>
          </a:p>
        </p:txBody>
      </p:sp>
      <p:sp>
        <p:nvSpPr>
          <p:cNvPr id="5" name="Title 4"/>
          <p:cNvSpPr>
            <a:spLocks noGrp="1"/>
          </p:cNvSpPr>
          <p:nvPr>
            <p:ph type="title"/>
          </p:nvPr>
        </p:nvSpPr>
        <p:spPr>
          <a:xfrm>
            <a:off x="422225" y="71455"/>
            <a:ext cx="9510245" cy="879853"/>
          </a:xfrm>
        </p:spPr>
        <p:txBody>
          <a:bodyPr/>
          <a:lstStyle/>
          <a:p>
            <a:r>
              <a:rPr lang="en-US"/>
              <a:t>Allowable inclusions</a:t>
            </a:r>
          </a:p>
        </p:txBody>
      </p:sp>
    </p:spTree>
    <p:extLst>
      <p:ext uri="{BB962C8B-B14F-4D97-AF65-F5344CB8AC3E}">
        <p14:creationId xmlns:p14="http://schemas.microsoft.com/office/powerpoint/2010/main" val="593028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a:t>Maximum 2 pages for both sections combined</a:t>
            </a:r>
          </a:p>
        </p:txBody>
      </p:sp>
      <p:sp>
        <p:nvSpPr>
          <p:cNvPr id="7" name="Content Placeholder 6"/>
          <p:cNvSpPr>
            <a:spLocks noGrp="1"/>
          </p:cNvSpPr>
          <p:nvPr>
            <p:ph sz="half" idx="2"/>
          </p:nvPr>
        </p:nvSpPr>
        <p:spPr>
          <a:xfrm>
            <a:off x="422226" y="3352800"/>
            <a:ext cx="9510245" cy="2656113"/>
          </a:xfrm>
        </p:spPr>
        <p:txBody>
          <a:bodyPr>
            <a:normAutofit/>
          </a:bodyPr>
          <a:lstStyle/>
          <a:p>
            <a:pPr marL="0" indent="0">
              <a:buNone/>
            </a:pPr>
            <a:r>
              <a:rPr lang="en-US" b="1" dirty="0"/>
              <a:t>Part I – Research Contributions</a:t>
            </a:r>
          </a:p>
          <a:p>
            <a:r>
              <a:rPr lang="en-US" dirty="0"/>
              <a:t>Provide details (in point form), as per SSHRC instructions, on the contributions you list.</a:t>
            </a:r>
            <a:endParaRPr lang="en-CA" dirty="0"/>
          </a:p>
          <a:p>
            <a:pPr marL="0" indent="0">
              <a:buNone/>
            </a:pPr>
            <a:r>
              <a:rPr lang="en-CA" b="1" dirty="0"/>
              <a:t>Part II – Applicant’s Statement</a:t>
            </a:r>
          </a:p>
          <a:p>
            <a:r>
              <a:rPr lang="en-CA" dirty="0"/>
              <a:t>Describe (in narrative form) your relevant research experience, training, </a:t>
            </a:r>
            <a:r>
              <a:rPr lang="en-US" dirty="0"/>
              <a:t>professional, academic and extracurricular activities. Use two headings: Relevant experience and Relevant activities.</a:t>
            </a:r>
            <a:endParaRPr lang="en-CA" dirty="0"/>
          </a:p>
        </p:txBody>
      </p:sp>
      <p:sp>
        <p:nvSpPr>
          <p:cNvPr id="2" name="Slide Number Placeholder 1"/>
          <p:cNvSpPr>
            <a:spLocks noGrp="1"/>
          </p:cNvSpPr>
          <p:nvPr>
            <p:ph type="sldNum" sz="quarter" idx="12"/>
          </p:nvPr>
        </p:nvSpPr>
        <p:spPr/>
        <p:txBody>
          <a:bodyPr/>
          <a:lstStyle/>
          <a:p>
            <a:fld id="{E95093C1-3A22-4FD3-9A2D-0EF7936C6C71}" type="slidenum">
              <a:rPr lang="en-US" smtClean="0"/>
              <a:pPr/>
              <a:t>65</a:t>
            </a:fld>
            <a:endParaRPr lang="en-US"/>
          </a:p>
        </p:txBody>
      </p:sp>
      <p:sp>
        <p:nvSpPr>
          <p:cNvPr id="5" name="Title 4"/>
          <p:cNvSpPr>
            <a:spLocks noGrp="1"/>
          </p:cNvSpPr>
          <p:nvPr>
            <p:ph type="title"/>
          </p:nvPr>
        </p:nvSpPr>
        <p:spPr/>
        <p:txBody>
          <a:bodyPr>
            <a:normAutofit fontScale="90000"/>
          </a:bodyPr>
          <a:lstStyle/>
          <a:p>
            <a:r>
              <a:rPr lang="en-US"/>
              <a:t>Research Contributions, Relevant Experience and Activities</a:t>
            </a:r>
          </a:p>
        </p:txBody>
      </p:sp>
      <p:sp>
        <p:nvSpPr>
          <p:cNvPr id="8" name="TextBox 7">
            <a:extLst>
              <a:ext uri="{FF2B5EF4-FFF2-40B4-BE49-F238E27FC236}">
                <a16:creationId xmlns:a16="http://schemas.microsoft.com/office/drawing/2014/main" id="{3AFCED3C-42D4-45A0-BDB3-ECD033D644DD}"/>
              </a:ext>
            </a:extLst>
          </p:cNvPr>
          <p:cNvSpPr txBox="1"/>
          <p:nvPr/>
        </p:nvSpPr>
        <p:spPr>
          <a:xfrm>
            <a:off x="422226" y="1835801"/>
            <a:ext cx="10225454" cy="1261884"/>
          </a:xfrm>
          <a:prstGeom prst="rect">
            <a:avLst/>
          </a:prstGeom>
          <a:noFill/>
        </p:spPr>
        <p:txBody>
          <a:bodyPr wrap="square">
            <a:spAutoFit/>
          </a:bodyPr>
          <a:lstStyle/>
          <a:p>
            <a:r>
              <a:rPr lang="en-CA" sz="2000">
                <a:solidFill>
                  <a:schemeClr val="tx2"/>
                </a:solidFill>
                <a:latin typeface="Arial Narrow" panose="020B0606020202030204" pitchFamily="34" charset="0"/>
              </a:rPr>
              <a:t>Follow the detailed instructions: </a:t>
            </a:r>
            <a:r>
              <a:rPr lang="en-CA">
                <a:latin typeface="Arial Narrow" panose="020B0606020202030204" pitchFamily="34" charset="0"/>
                <a:hlinkClick r:id="rId2"/>
              </a:rPr>
              <a:t>https://www.sshrc-crsh.gc.ca/funding-financement/instructions/doctoral/doctoral-eng.aspx#contributions</a:t>
            </a:r>
            <a:endParaRPr lang="en-CA">
              <a:latin typeface="Arial Narrow" panose="020B0606020202030204" pitchFamily="34" charset="0"/>
            </a:endParaRPr>
          </a:p>
          <a:p>
            <a:endParaRPr lang="en-US">
              <a:latin typeface="Arial Narrow" panose="020B0606020202030204" pitchFamily="34" charset="0"/>
            </a:endParaRPr>
          </a:p>
          <a:p>
            <a:r>
              <a:rPr lang="en-US" sz="2000">
                <a:solidFill>
                  <a:schemeClr val="tx2"/>
                </a:solidFill>
                <a:latin typeface="Arial Narrow" panose="020B0606020202030204" pitchFamily="34" charset="0"/>
              </a:rPr>
              <a:t>Given the page limits, be selective and summarize information where appropriate.</a:t>
            </a:r>
            <a:endParaRPr lang="en-CA" sz="2000">
              <a:solidFill>
                <a:schemeClr val="tx2"/>
              </a:solidFill>
              <a:latin typeface="Arial Narrow" panose="020B0606020202030204" pitchFamily="34" charset="0"/>
            </a:endParaRPr>
          </a:p>
        </p:txBody>
      </p:sp>
    </p:spTree>
    <p:extLst>
      <p:ext uri="{BB962C8B-B14F-4D97-AF65-F5344CB8AC3E}">
        <p14:creationId xmlns:p14="http://schemas.microsoft.com/office/powerpoint/2010/main" val="2734772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961F-FC37-431F-80F2-02BF2B0E1E4C}"/>
              </a:ext>
            </a:extLst>
          </p:cNvPr>
          <p:cNvSpPr>
            <a:spLocks noGrp="1"/>
          </p:cNvSpPr>
          <p:nvPr>
            <p:ph type="title"/>
          </p:nvPr>
        </p:nvSpPr>
        <p:spPr/>
        <p:txBody>
          <a:bodyPr>
            <a:normAutofit/>
          </a:bodyPr>
          <a:lstStyle/>
          <a:p>
            <a:r>
              <a:rPr lang="en-CA"/>
              <a:t>Referees – letters of appraisal</a:t>
            </a:r>
            <a:endParaRPr lang="en-US">
              <a:latin typeface="Arial Narrow"/>
            </a:endParaRPr>
          </a:p>
        </p:txBody>
      </p:sp>
      <p:sp>
        <p:nvSpPr>
          <p:cNvPr id="3" name="Content Placeholder 2">
            <a:extLst>
              <a:ext uri="{FF2B5EF4-FFF2-40B4-BE49-F238E27FC236}">
                <a16:creationId xmlns:a16="http://schemas.microsoft.com/office/drawing/2014/main" id="{E87C458C-850B-4641-BE2A-65B1060F5351}"/>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ct val="0"/>
              </a:spcAft>
            </a:pPr>
            <a:r>
              <a:rPr lang="en-US" dirty="0"/>
              <a:t>It is the applicant’s responsibility to ensure that all required application components have been submitted (including all attachments and letters). </a:t>
            </a:r>
            <a:r>
              <a:rPr lang="en-US" b="1" dirty="0"/>
              <a:t>The system does not allow submission of incomplete applications.</a:t>
            </a:r>
          </a:p>
          <a:p>
            <a:pPr>
              <a:lnSpc>
                <a:spcPct val="100000"/>
              </a:lnSpc>
              <a:spcBef>
                <a:spcPct val="20000"/>
              </a:spcBef>
              <a:spcAft>
                <a:spcPct val="0"/>
              </a:spcAft>
            </a:pPr>
            <a:r>
              <a:rPr lang="en-US" dirty="0"/>
              <a:t>Contact referees early to inquire about a possible POSITIVE &amp; enthusiastic reference.</a:t>
            </a:r>
          </a:p>
          <a:p>
            <a:pPr>
              <a:lnSpc>
                <a:spcPct val="100000"/>
              </a:lnSpc>
              <a:spcBef>
                <a:spcPct val="20000"/>
              </a:spcBef>
              <a:spcAft>
                <a:spcPct val="0"/>
              </a:spcAft>
            </a:pPr>
            <a:r>
              <a:rPr lang="en-US" dirty="0"/>
              <a:t>Pick the referees (preferably academic) who will provide the best reference to you.</a:t>
            </a:r>
          </a:p>
          <a:p>
            <a:pPr>
              <a:lnSpc>
                <a:spcPct val="100000"/>
              </a:lnSpc>
              <a:spcBef>
                <a:spcPct val="20000"/>
              </a:spcBef>
              <a:spcAft>
                <a:spcPct val="0"/>
              </a:spcAft>
            </a:pPr>
            <a:r>
              <a:rPr lang="en-US" dirty="0"/>
              <a:t>Notify your referees in advance that they will be receiving an invitation by email with the subject line “Invitation to provide a letter of appraisal—Invitation à </a:t>
            </a:r>
            <a:r>
              <a:rPr lang="en-US" dirty="0" err="1"/>
              <a:t>fournir</a:t>
            </a:r>
            <a:r>
              <a:rPr lang="en-US" dirty="0"/>
              <a:t> </a:t>
            </a:r>
            <a:r>
              <a:rPr lang="en-US" dirty="0" err="1"/>
              <a:t>une</a:t>
            </a:r>
            <a:r>
              <a:rPr lang="en-US" dirty="0"/>
              <a:t> </a:t>
            </a:r>
            <a:r>
              <a:rPr lang="en-US" dirty="0" err="1"/>
              <a:t>lettre</a:t>
            </a:r>
            <a:r>
              <a:rPr lang="en-US" dirty="0"/>
              <a:t> </a:t>
            </a:r>
            <a:r>
              <a:rPr lang="en-US" dirty="0" err="1"/>
              <a:t>d’appréciation</a:t>
            </a:r>
            <a:r>
              <a:rPr lang="en-US" dirty="0"/>
              <a:t>.”</a:t>
            </a:r>
          </a:p>
          <a:p>
            <a:pPr>
              <a:lnSpc>
                <a:spcPct val="100000"/>
              </a:lnSpc>
              <a:spcBef>
                <a:spcPct val="20000"/>
              </a:spcBef>
              <a:spcAft>
                <a:spcPct val="0"/>
              </a:spcAft>
            </a:pPr>
            <a:r>
              <a:rPr lang="en-US" dirty="0"/>
              <a:t>Make sure to give your referees enough time to complete and submit their support letter in advance of your graduate unit deadline date. </a:t>
            </a:r>
          </a:p>
          <a:p>
            <a:pPr>
              <a:lnSpc>
                <a:spcPct val="100000"/>
              </a:lnSpc>
              <a:spcBef>
                <a:spcPct val="20000"/>
              </a:spcBef>
              <a:spcAft>
                <a:spcPct val="0"/>
              </a:spcAft>
            </a:pPr>
            <a:r>
              <a:rPr lang="en-US" dirty="0"/>
              <a:t>Referees can see your in-progress application on the system</a:t>
            </a:r>
          </a:p>
        </p:txBody>
      </p:sp>
      <p:sp>
        <p:nvSpPr>
          <p:cNvPr id="4" name="Slide Number Placeholder 3">
            <a:extLst>
              <a:ext uri="{FF2B5EF4-FFF2-40B4-BE49-F238E27FC236}">
                <a16:creationId xmlns:a16="http://schemas.microsoft.com/office/drawing/2014/main" id="{694E005F-5D67-4395-8F29-7B6E5AF237BD}"/>
              </a:ext>
            </a:extLst>
          </p:cNvPr>
          <p:cNvSpPr>
            <a:spLocks noGrp="1"/>
          </p:cNvSpPr>
          <p:nvPr>
            <p:ph type="sldNum" sz="quarter" idx="12"/>
          </p:nvPr>
        </p:nvSpPr>
        <p:spPr/>
        <p:txBody>
          <a:bodyPr/>
          <a:lstStyle/>
          <a:p>
            <a:fld id="{E95093C1-3A22-4FD3-9A2D-0EF7936C6C71}" type="slidenum">
              <a:rPr lang="en-US" smtClean="0"/>
              <a:t>66</a:t>
            </a:fld>
            <a:endParaRPr lang="en-US"/>
          </a:p>
        </p:txBody>
      </p:sp>
    </p:spTree>
    <p:extLst>
      <p:ext uri="{BB962C8B-B14F-4D97-AF65-F5344CB8AC3E}">
        <p14:creationId xmlns:p14="http://schemas.microsoft.com/office/powerpoint/2010/main" val="3586248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961F-FC37-431F-80F2-02BF2B0E1E4C}"/>
              </a:ext>
            </a:extLst>
          </p:cNvPr>
          <p:cNvSpPr>
            <a:spLocks noGrp="1"/>
          </p:cNvSpPr>
          <p:nvPr>
            <p:ph type="title"/>
          </p:nvPr>
        </p:nvSpPr>
        <p:spPr/>
        <p:txBody>
          <a:bodyPr>
            <a:normAutofit/>
          </a:bodyPr>
          <a:lstStyle/>
          <a:p>
            <a:r>
              <a:rPr lang="en-US"/>
              <a:t>Implicit or Unconscious Biases</a:t>
            </a:r>
          </a:p>
        </p:txBody>
      </p:sp>
      <p:sp>
        <p:nvSpPr>
          <p:cNvPr id="3" name="Content Placeholder 2">
            <a:extLst>
              <a:ext uri="{FF2B5EF4-FFF2-40B4-BE49-F238E27FC236}">
                <a16:creationId xmlns:a16="http://schemas.microsoft.com/office/drawing/2014/main" id="{E87C458C-850B-4641-BE2A-65B1060F5351}"/>
              </a:ext>
            </a:extLst>
          </p:cNvPr>
          <p:cNvSpPr>
            <a:spLocks noGrp="1"/>
          </p:cNvSpPr>
          <p:nvPr>
            <p:ph idx="1"/>
          </p:nvPr>
        </p:nvSpPr>
        <p:spPr>
          <a:xfrm>
            <a:off x="422226" y="1452286"/>
            <a:ext cx="9510245" cy="3983314"/>
          </a:xfrm>
        </p:spPr>
        <p:txBody>
          <a:bodyPr vert="horz" lIns="91440" tIns="45720" rIns="91440" bIns="45720" rtlCol="0" anchor="t">
            <a:normAutofit/>
          </a:bodyPr>
          <a:lstStyle/>
          <a:p>
            <a:pPr marL="0" indent="0">
              <a:buNone/>
            </a:pPr>
            <a:r>
              <a:rPr lang="en-US" sz="2000">
                <a:latin typeface="Arial Narrow" panose="020B0606020202030204" pitchFamily="34" charset="0"/>
                <a:cs typeface="Times New Roman" panose="02020603050405020304" pitchFamily="18" charset="0"/>
              </a:rPr>
              <a:t>The Tri-Agency expects reviewers to consistently guard against the possibility of unconscious bias influencing the decision-making process, whether these biases are based on schools of thought, the perceived value of fundamental versus applied research, areas of research or research approaches (including emerging ones), size or reputation of an institution, age, gender, and/or other personal factors associated with the applicant. To assist committee members in recognizing potential bias, all SGS members are asked to complete the </a:t>
            </a:r>
            <a:r>
              <a:rPr lang="en-US" sz="2000">
                <a:latin typeface="Arial Narrow" panose="020B0606020202030204" pitchFamily="34" charset="0"/>
                <a:cs typeface="Times New Roman" panose="02020603050405020304" pitchFamily="18" charset="0"/>
                <a:hlinkClick r:id="rId2"/>
              </a:rPr>
              <a:t>Unconscious Bias in Peer Review online learning module</a:t>
            </a:r>
            <a:r>
              <a:rPr lang="en-US" sz="2000">
                <a:latin typeface="Arial Narrow" panose="020B0606020202030204" pitchFamily="34" charset="0"/>
                <a:cs typeface="Times New Roman" panose="02020603050405020304" pitchFamily="18" charset="0"/>
              </a:rPr>
              <a:t>. Members are also encouraged to complete one of the </a:t>
            </a:r>
            <a:r>
              <a:rPr lang="en-US" sz="2000">
                <a:latin typeface="Arial Narrow" panose="020B0606020202030204" pitchFamily="34" charset="0"/>
                <a:cs typeface="Times New Roman" panose="02020603050405020304" pitchFamily="18" charset="0"/>
                <a:hlinkClick r:id="rId3"/>
              </a:rPr>
              <a:t>Sex and Gender training modules</a:t>
            </a:r>
            <a:r>
              <a:rPr lang="en-US" sz="2000">
                <a:latin typeface="Arial Narrow" panose="020B0606020202030204" pitchFamily="34" charset="0"/>
                <a:cs typeface="Times New Roman" panose="02020603050405020304" pitchFamily="18" charset="0"/>
              </a:rPr>
              <a:t> produced by CIHR. </a:t>
            </a:r>
          </a:p>
          <a:p>
            <a:pPr marL="0" indent="0">
              <a:buNone/>
            </a:pPr>
            <a:r>
              <a:rPr lang="en-US" sz="2000">
                <a:latin typeface="Arial Narrow"/>
                <a:cs typeface="Times New Roman"/>
              </a:rPr>
              <a:t>Encourage your supervisor and referees to also complete the </a:t>
            </a:r>
            <a:r>
              <a:rPr lang="en-US" sz="2000">
                <a:solidFill>
                  <a:srgbClr val="0000FF"/>
                </a:solidFill>
                <a:latin typeface="Arial Narrow"/>
                <a:cs typeface="Times New Roman"/>
                <a:hlinkClick r:id="rId2">
                  <a:extLst>
                    <a:ext uri="{A12FA001-AC4F-418D-AE19-62706E023703}">
                      <ahyp:hlinkClr xmlns:ahyp="http://schemas.microsoft.com/office/drawing/2018/hyperlinkcolor" val="tx"/>
                    </a:ext>
                  </a:extLst>
                </a:hlinkClick>
              </a:rPr>
              <a:t>Unconscious Bias in Peer Review online learning module</a:t>
            </a:r>
            <a:r>
              <a:rPr lang="en-US" sz="2000">
                <a:latin typeface="Arial Narrow"/>
                <a:cs typeface="Times New Roman"/>
              </a:rPr>
              <a:t> </a:t>
            </a:r>
            <a:r>
              <a:rPr lang="en-US">
                <a:solidFill>
                  <a:schemeClr val="tx2"/>
                </a:solidFill>
                <a:latin typeface="Arial Narrow"/>
              </a:rPr>
              <a:t>so that they can be aware and minimize unconscious bias when writing letters of appraisals, e.g., using different types of adjectives to describe male vs female applicants, such as outstanding male but hard-working female.</a:t>
            </a:r>
          </a:p>
          <a:p>
            <a:pPr marL="0" indent="0">
              <a:buNone/>
            </a:pPr>
            <a:endParaRPr lang="en-US" sz="2000">
              <a:latin typeface="Arial Narrow"/>
              <a:cs typeface="Times New Roman"/>
            </a:endParaRPr>
          </a:p>
        </p:txBody>
      </p:sp>
      <p:sp>
        <p:nvSpPr>
          <p:cNvPr id="4" name="Slide Number Placeholder 3">
            <a:extLst>
              <a:ext uri="{FF2B5EF4-FFF2-40B4-BE49-F238E27FC236}">
                <a16:creationId xmlns:a16="http://schemas.microsoft.com/office/drawing/2014/main" id="{694E005F-5D67-4395-8F29-7B6E5AF237BD}"/>
              </a:ext>
            </a:extLst>
          </p:cNvPr>
          <p:cNvSpPr>
            <a:spLocks noGrp="1"/>
          </p:cNvSpPr>
          <p:nvPr>
            <p:ph type="sldNum" sz="quarter" idx="12"/>
          </p:nvPr>
        </p:nvSpPr>
        <p:spPr/>
        <p:txBody>
          <a:bodyPr/>
          <a:lstStyle/>
          <a:p>
            <a:fld id="{E95093C1-3A22-4FD3-9A2D-0EF7936C6C71}" type="slidenum">
              <a:rPr lang="en-US" smtClean="0"/>
              <a:t>67</a:t>
            </a:fld>
            <a:endParaRPr lang="en-US"/>
          </a:p>
        </p:txBody>
      </p:sp>
    </p:spTree>
    <p:extLst>
      <p:ext uri="{BB962C8B-B14F-4D97-AF65-F5344CB8AC3E}">
        <p14:creationId xmlns:p14="http://schemas.microsoft.com/office/powerpoint/2010/main" val="24999733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961F-FC37-431F-80F2-02BF2B0E1E4C}"/>
              </a:ext>
            </a:extLst>
          </p:cNvPr>
          <p:cNvSpPr>
            <a:spLocks noGrp="1"/>
          </p:cNvSpPr>
          <p:nvPr>
            <p:ph type="title"/>
          </p:nvPr>
        </p:nvSpPr>
        <p:spPr/>
        <p:txBody>
          <a:bodyPr>
            <a:normAutofit/>
          </a:bodyPr>
          <a:lstStyle/>
          <a:p>
            <a:r>
              <a:rPr lang="en-CA"/>
              <a:t>Referees – letters of appraisal</a:t>
            </a:r>
            <a:endParaRPr lang="en-US">
              <a:latin typeface="Arial Narrow"/>
            </a:endParaRPr>
          </a:p>
        </p:txBody>
      </p:sp>
      <p:sp>
        <p:nvSpPr>
          <p:cNvPr id="3" name="Content Placeholder 2">
            <a:extLst>
              <a:ext uri="{FF2B5EF4-FFF2-40B4-BE49-F238E27FC236}">
                <a16:creationId xmlns:a16="http://schemas.microsoft.com/office/drawing/2014/main" id="{E87C458C-850B-4641-BE2A-65B1060F5351}"/>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ct val="0"/>
              </a:spcAft>
            </a:pPr>
            <a:r>
              <a:rPr lang="en-US"/>
              <a:t>Letters must be </a:t>
            </a:r>
            <a:r>
              <a:rPr lang="en-US" b="1"/>
              <a:t>very strong</a:t>
            </a:r>
            <a:r>
              <a:rPr lang="en-US"/>
              <a:t> and </a:t>
            </a:r>
            <a:r>
              <a:rPr lang="en-US" b="1"/>
              <a:t>enthusiastic</a:t>
            </a:r>
            <a:r>
              <a:rPr lang="en-US"/>
              <a:t> as they are a major component of the application.</a:t>
            </a:r>
          </a:p>
          <a:p>
            <a:pPr>
              <a:lnSpc>
                <a:spcPct val="100000"/>
              </a:lnSpc>
              <a:spcBef>
                <a:spcPct val="20000"/>
              </a:spcBef>
              <a:spcAft>
                <a:spcPct val="0"/>
              </a:spcAft>
            </a:pPr>
            <a:r>
              <a:rPr lang="en-US"/>
              <a:t>There is a maximum of 2500 characters for the letters (approx. half a page)</a:t>
            </a:r>
          </a:p>
          <a:p>
            <a:pPr>
              <a:lnSpc>
                <a:spcPct val="100000"/>
              </a:lnSpc>
              <a:spcBef>
                <a:spcPct val="20000"/>
              </a:spcBef>
              <a:spcAft>
                <a:spcPct val="0"/>
              </a:spcAft>
            </a:pPr>
            <a:r>
              <a:rPr lang="en-US"/>
              <a:t>In addition to assessing your research ability/potential and the relevance of your experience and achievements obtained within and beyond academia, referees should demonstrate how your attributes and qualifications surpass selection criteria and why you are worthy of receiving the award</a:t>
            </a:r>
          </a:p>
          <a:p>
            <a:pPr>
              <a:lnSpc>
                <a:spcPct val="100000"/>
              </a:lnSpc>
              <a:spcBef>
                <a:spcPct val="20000"/>
              </a:spcBef>
              <a:spcAft>
                <a:spcPct val="0"/>
              </a:spcAft>
            </a:pPr>
            <a:r>
              <a:rPr lang="en-US"/>
              <a:t>Feel free to remind them of your contributions and information you would like to have in the letter (screenshot available in this presentation);</a:t>
            </a:r>
          </a:p>
          <a:p>
            <a:pPr>
              <a:lnSpc>
                <a:spcPct val="100000"/>
              </a:lnSpc>
              <a:spcBef>
                <a:spcPct val="20000"/>
              </a:spcBef>
              <a:spcAft>
                <a:spcPct val="0"/>
              </a:spcAft>
            </a:pPr>
            <a:r>
              <a:rPr lang="en-US"/>
              <a:t>Follow-up prior to the deadline (note you must have both references completed before you can submit your application); and</a:t>
            </a:r>
          </a:p>
          <a:p>
            <a:pPr>
              <a:lnSpc>
                <a:spcPct val="100000"/>
              </a:lnSpc>
              <a:spcBef>
                <a:spcPct val="20000"/>
              </a:spcBef>
              <a:spcAft>
                <a:spcPct val="0"/>
              </a:spcAft>
            </a:pPr>
            <a:r>
              <a:rPr lang="en-US"/>
              <a:t>Remember to give them a big thank you.</a:t>
            </a:r>
          </a:p>
          <a:p>
            <a:pPr>
              <a:lnSpc>
                <a:spcPct val="100000"/>
              </a:lnSpc>
              <a:spcBef>
                <a:spcPct val="20000"/>
              </a:spcBef>
              <a:spcAft>
                <a:spcPct val="0"/>
              </a:spcAft>
            </a:pPr>
            <a:endParaRPr lang="en-US"/>
          </a:p>
          <a:p>
            <a:pPr>
              <a:lnSpc>
                <a:spcPct val="100000"/>
              </a:lnSpc>
              <a:spcBef>
                <a:spcPct val="20000"/>
              </a:spcBef>
              <a:spcAft>
                <a:spcPct val="0"/>
              </a:spcAft>
            </a:pPr>
            <a:endParaRPr lang="en-US"/>
          </a:p>
        </p:txBody>
      </p:sp>
      <p:sp>
        <p:nvSpPr>
          <p:cNvPr id="4" name="Slide Number Placeholder 3">
            <a:extLst>
              <a:ext uri="{FF2B5EF4-FFF2-40B4-BE49-F238E27FC236}">
                <a16:creationId xmlns:a16="http://schemas.microsoft.com/office/drawing/2014/main" id="{694E005F-5D67-4395-8F29-7B6E5AF237BD}"/>
              </a:ext>
            </a:extLst>
          </p:cNvPr>
          <p:cNvSpPr>
            <a:spLocks noGrp="1"/>
          </p:cNvSpPr>
          <p:nvPr>
            <p:ph type="sldNum" sz="quarter" idx="12"/>
          </p:nvPr>
        </p:nvSpPr>
        <p:spPr/>
        <p:txBody>
          <a:bodyPr/>
          <a:lstStyle/>
          <a:p>
            <a:fld id="{E95093C1-3A22-4FD3-9A2D-0EF7936C6C71}" type="slidenum">
              <a:rPr lang="en-US" smtClean="0"/>
              <a:t>68</a:t>
            </a:fld>
            <a:endParaRPr lang="en-US"/>
          </a:p>
        </p:txBody>
      </p:sp>
    </p:spTree>
    <p:extLst>
      <p:ext uri="{BB962C8B-B14F-4D97-AF65-F5344CB8AC3E}">
        <p14:creationId xmlns:p14="http://schemas.microsoft.com/office/powerpoint/2010/main" val="30210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t>Referees – letters of appraisal</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69</a:t>
            </a:fld>
            <a:endParaRPr lang="en-US"/>
          </a:p>
        </p:txBody>
      </p:sp>
      <p:sp>
        <p:nvSpPr>
          <p:cNvPr id="6" name="Content Placeholder 5">
            <a:extLst>
              <a:ext uri="{FF2B5EF4-FFF2-40B4-BE49-F238E27FC236}">
                <a16:creationId xmlns:a16="http://schemas.microsoft.com/office/drawing/2014/main" id="{771403A8-FF17-47C1-B9AE-408F48CED3EE}"/>
              </a:ext>
            </a:extLst>
          </p:cNvPr>
          <p:cNvSpPr>
            <a:spLocks noGrp="1"/>
          </p:cNvSpPr>
          <p:nvPr>
            <p:ph idx="1"/>
          </p:nvPr>
        </p:nvSpPr>
        <p:spPr/>
        <p:txBody>
          <a:bodyPr/>
          <a:lstStyle/>
          <a:p>
            <a:endParaRPr lang="en-CA"/>
          </a:p>
        </p:txBody>
      </p:sp>
      <p:pic>
        <p:nvPicPr>
          <p:cNvPr id="8" name="Picture 7">
            <a:extLst>
              <a:ext uri="{FF2B5EF4-FFF2-40B4-BE49-F238E27FC236}">
                <a16:creationId xmlns:a16="http://schemas.microsoft.com/office/drawing/2014/main" id="{6FC7AB5F-FAF3-4446-B1FE-5C079E1048EC}"/>
              </a:ext>
            </a:extLst>
          </p:cNvPr>
          <p:cNvPicPr>
            <a:picLocks noChangeAspect="1"/>
          </p:cNvPicPr>
          <p:nvPr/>
        </p:nvPicPr>
        <p:blipFill rotWithShape="1">
          <a:blip r:embed="rId3"/>
          <a:srcRect l="906" t="4666"/>
          <a:stretch/>
        </p:blipFill>
        <p:spPr>
          <a:xfrm>
            <a:off x="422226" y="1318527"/>
            <a:ext cx="7342031" cy="4531410"/>
          </a:xfrm>
          <a:prstGeom prst="rect">
            <a:avLst/>
          </a:prstGeom>
          <a:ln>
            <a:solidFill>
              <a:schemeClr val="bg2"/>
            </a:solidFill>
          </a:ln>
        </p:spPr>
      </p:pic>
      <p:sp>
        <p:nvSpPr>
          <p:cNvPr id="7" name="Rectangle 6">
            <a:extLst>
              <a:ext uri="{FF2B5EF4-FFF2-40B4-BE49-F238E27FC236}">
                <a16:creationId xmlns:a16="http://schemas.microsoft.com/office/drawing/2014/main" id="{8EBF137B-6807-4B15-9362-B17A7A68E4B2}"/>
              </a:ext>
            </a:extLst>
          </p:cNvPr>
          <p:cNvSpPr/>
          <p:nvPr/>
        </p:nvSpPr>
        <p:spPr>
          <a:xfrm>
            <a:off x="3459960" y="3606611"/>
            <a:ext cx="2118803" cy="318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5029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Value &amp; tenure</a:t>
            </a:r>
            <a:endParaRPr lang="en-US"/>
          </a:p>
        </p:txBody>
      </p:sp>
      <p:sp>
        <p:nvSpPr>
          <p:cNvPr id="5" name="Content Placeholder 4"/>
          <p:cNvSpPr>
            <a:spLocks noGrp="1"/>
          </p:cNvSpPr>
          <p:nvPr>
            <p:ph idx="1"/>
          </p:nvPr>
        </p:nvSpPr>
        <p:spPr>
          <a:xfrm>
            <a:off x="422226" y="1452286"/>
            <a:ext cx="9510245" cy="4531410"/>
          </a:xfrm>
        </p:spPr>
        <p:txBody>
          <a:bodyPr vert="horz" lIns="91440" tIns="45720" rIns="91440" bIns="45720" rtlCol="0" anchor="t">
            <a:normAutofit lnSpcReduction="10000"/>
          </a:bodyPr>
          <a:lstStyle/>
          <a:p>
            <a:pPr marL="0" indent="0">
              <a:buNone/>
            </a:pPr>
            <a:r>
              <a:rPr lang="en-US" b="1">
                <a:latin typeface="Arial Narrow"/>
              </a:rPr>
              <a:t>CGS Doctoral</a:t>
            </a:r>
          </a:p>
          <a:p>
            <a:pPr lvl="1">
              <a:buSzPct val="100000"/>
              <a:buFont typeface="Arial" panose="020B0604020202020204" pitchFamily="34" charset="0"/>
              <a:buChar char="•"/>
            </a:pPr>
            <a:r>
              <a:rPr lang="en-US" sz="2000">
                <a:latin typeface="Arial Narrow"/>
              </a:rPr>
              <a:t>$35,000 a year for 36 months</a:t>
            </a:r>
          </a:p>
          <a:p>
            <a:pPr lvl="1">
              <a:buSzPct val="100000"/>
              <a:buFont typeface="Arial" panose="020B0604020202020204" pitchFamily="34" charset="0"/>
              <a:buChar char="•"/>
            </a:pPr>
            <a:r>
              <a:rPr lang="en-US" sz="2000">
                <a:latin typeface="Arial Narrow"/>
              </a:rPr>
              <a:t>Can only be held at a recognized Canadian university</a:t>
            </a:r>
          </a:p>
          <a:p>
            <a:pPr lvl="1">
              <a:buSzPct val="100000"/>
              <a:buFont typeface="Arial" panose="020B0604020202020204" pitchFamily="34" charset="0"/>
              <a:buChar char="•"/>
            </a:pPr>
            <a:r>
              <a:rPr lang="en-US" sz="2000">
                <a:latin typeface="Arial Narrow"/>
                <a:hlinkClick r:id="rId3"/>
              </a:rPr>
              <a:t>http://www.nserc-crsng.gc.ca/Students-Etudiants/PG-CS/CGSD-BESCD_eng.asp</a:t>
            </a:r>
            <a:r>
              <a:rPr lang="en-US" sz="2000">
                <a:latin typeface="Arial Narrow"/>
              </a:rPr>
              <a:t>  </a:t>
            </a:r>
          </a:p>
          <a:p>
            <a:pPr marL="457200" lvl="1" indent="0">
              <a:buSzPct val="100000"/>
              <a:buNone/>
            </a:pPr>
            <a:endParaRPr lang="en-US" sz="2000" b="1">
              <a:latin typeface="Arial Narrow"/>
            </a:endParaRPr>
          </a:p>
          <a:p>
            <a:pPr marL="0" indent="0">
              <a:buSzPct val="100000"/>
              <a:buNone/>
            </a:pPr>
            <a:r>
              <a:rPr lang="en-US" sz="2200" b="1">
                <a:latin typeface="Arial Narrow"/>
              </a:rPr>
              <a:t>SSHRC Doctoral Fellowships</a:t>
            </a:r>
          </a:p>
          <a:p>
            <a:pPr lvl="1">
              <a:buSzPct val="100000"/>
              <a:buFont typeface="Arial" panose="020B0604020202020204" pitchFamily="34" charset="0"/>
              <a:buChar char="•"/>
            </a:pPr>
            <a:r>
              <a:rPr lang="en-US" sz="2000">
                <a:latin typeface="Arial Narrow"/>
              </a:rPr>
              <a:t>$20,000 a year for up to 48 months</a:t>
            </a:r>
          </a:p>
          <a:p>
            <a:pPr lvl="1">
              <a:buSzPct val="100000"/>
              <a:buFont typeface="Arial" panose="020B0604020202020204" pitchFamily="34" charset="0"/>
              <a:buChar char="•"/>
            </a:pPr>
            <a:r>
              <a:rPr lang="en-US" sz="2000">
                <a:latin typeface="Arial Narrow"/>
              </a:rPr>
              <a:t>Can be held at a recognized university in Canada or abroad</a:t>
            </a:r>
          </a:p>
          <a:p>
            <a:pPr lvl="1">
              <a:buSzPct val="100000"/>
              <a:buFont typeface="Arial" panose="020B0604020202020204" pitchFamily="34" charset="0"/>
              <a:buChar char="•"/>
            </a:pPr>
            <a:r>
              <a:rPr lang="en-US" sz="2000">
                <a:latin typeface="Arial Narrow"/>
                <a:hlinkClick r:id="rId4"/>
              </a:rPr>
              <a:t>http://www.sshrc-crsh.gc.ca/funding-financement/programs-programmes/fellowships/doctoral-doctorat-eng.aspx</a:t>
            </a:r>
            <a:r>
              <a:rPr lang="en-US" sz="2000">
                <a:latin typeface="Arial Narrow"/>
              </a:rPr>
              <a:t>  </a:t>
            </a:r>
            <a:endParaRPr lang="en-US" sz="2000"/>
          </a:p>
          <a:p>
            <a:pPr marL="0" indent="0">
              <a:buNone/>
            </a:pPr>
            <a:r>
              <a:rPr lang="en-US">
                <a:latin typeface="Arial Narrow"/>
              </a:rPr>
              <a:t>SSHRC determines the value and duration of an award based on the number of months of full-time doctoral studies that have been completed by December 31 of the year of application. (Not the proposed start date of the award)</a:t>
            </a:r>
          </a:p>
          <a:p>
            <a:endParaRPr lang="en-US"/>
          </a:p>
          <a:p>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7</a:t>
            </a:fld>
            <a:endParaRPr lang="en-US"/>
          </a:p>
        </p:txBody>
      </p:sp>
    </p:spTree>
    <p:extLst>
      <p:ext uri="{BB962C8B-B14F-4D97-AF65-F5344CB8AC3E}">
        <p14:creationId xmlns:p14="http://schemas.microsoft.com/office/powerpoint/2010/main" val="21311686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referees</a:t>
            </a:r>
            <a:endParaRPr lang="en-US"/>
          </a:p>
        </p:txBody>
      </p:sp>
      <p:sp>
        <p:nvSpPr>
          <p:cNvPr id="6" name="Content Placeholder 5">
            <a:extLst>
              <a:ext uri="{FF2B5EF4-FFF2-40B4-BE49-F238E27FC236}">
                <a16:creationId xmlns:a16="http://schemas.microsoft.com/office/drawing/2014/main" id="{771403A8-FF17-47C1-B9AE-408F48CED3EE}"/>
              </a:ext>
            </a:extLst>
          </p:cNvPr>
          <p:cNvSpPr>
            <a:spLocks noGrp="1"/>
          </p:cNvSpPr>
          <p:nvPr>
            <p:ph idx="1"/>
          </p:nvPr>
        </p:nvSpPr>
        <p:spPr/>
        <p:txBody>
          <a:bodyPr/>
          <a:lstStyle/>
          <a:p>
            <a:endParaRPr lang="en-CA"/>
          </a:p>
        </p:txBody>
      </p:sp>
      <p:sp>
        <p:nvSpPr>
          <p:cNvPr id="2" name="Slide Number Placeholder 1"/>
          <p:cNvSpPr>
            <a:spLocks noGrp="1"/>
          </p:cNvSpPr>
          <p:nvPr>
            <p:ph type="sldNum" sz="quarter" idx="12"/>
          </p:nvPr>
        </p:nvSpPr>
        <p:spPr/>
        <p:txBody>
          <a:bodyPr/>
          <a:lstStyle/>
          <a:p>
            <a:fld id="{E95093C1-3A22-4FD3-9A2D-0EF7936C6C71}" type="slidenum">
              <a:rPr lang="en-US" smtClean="0"/>
              <a:pPr/>
              <a:t>70</a:t>
            </a:fld>
            <a:endParaRPr lang="en-US"/>
          </a:p>
        </p:txBody>
      </p:sp>
      <p:pic>
        <p:nvPicPr>
          <p:cNvPr id="3" name="Picture 2">
            <a:extLst>
              <a:ext uri="{FF2B5EF4-FFF2-40B4-BE49-F238E27FC236}">
                <a16:creationId xmlns:a16="http://schemas.microsoft.com/office/drawing/2014/main" id="{F7F076ED-46C8-43FF-B9CB-B82797C22011}"/>
              </a:ext>
            </a:extLst>
          </p:cNvPr>
          <p:cNvPicPr>
            <a:picLocks noChangeAspect="1"/>
          </p:cNvPicPr>
          <p:nvPr/>
        </p:nvPicPr>
        <p:blipFill>
          <a:blip r:embed="rId3"/>
          <a:stretch>
            <a:fillRect/>
          </a:stretch>
        </p:blipFill>
        <p:spPr>
          <a:xfrm>
            <a:off x="434926" y="1244692"/>
            <a:ext cx="6842174" cy="4679080"/>
          </a:xfrm>
          <a:prstGeom prst="rect">
            <a:avLst/>
          </a:prstGeom>
          <a:ln>
            <a:solidFill>
              <a:schemeClr val="bg2"/>
            </a:solidFill>
          </a:ln>
        </p:spPr>
      </p:pic>
      <p:sp>
        <p:nvSpPr>
          <p:cNvPr id="5" name="Rectangle 4">
            <a:extLst>
              <a:ext uri="{FF2B5EF4-FFF2-40B4-BE49-F238E27FC236}">
                <a16:creationId xmlns:a16="http://schemas.microsoft.com/office/drawing/2014/main" id="{28CD0840-2937-4E10-B6E3-A604BF27CA5F}"/>
              </a:ext>
            </a:extLst>
          </p:cNvPr>
          <p:cNvSpPr/>
          <p:nvPr/>
        </p:nvSpPr>
        <p:spPr>
          <a:xfrm>
            <a:off x="3838652" y="2906900"/>
            <a:ext cx="2411678" cy="258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D3358083-0A68-481C-AF31-9D39FAC2BAEF}"/>
              </a:ext>
            </a:extLst>
          </p:cNvPr>
          <p:cNvSpPr/>
          <p:nvPr/>
        </p:nvSpPr>
        <p:spPr>
          <a:xfrm>
            <a:off x="3838652" y="4368505"/>
            <a:ext cx="1500604" cy="222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1363539F-93A8-486E-954C-6B67DC0762C3}"/>
              </a:ext>
            </a:extLst>
          </p:cNvPr>
          <p:cNvSpPr/>
          <p:nvPr/>
        </p:nvSpPr>
        <p:spPr>
          <a:xfrm>
            <a:off x="6460820" y="3608174"/>
            <a:ext cx="713162" cy="153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4AF2D928-4CFB-4BA8-AF22-E84EAACBF3A1}"/>
              </a:ext>
            </a:extLst>
          </p:cNvPr>
          <p:cNvSpPr/>
          <p:nvPr/>
        </p:nvSpPr>
        <p:spPr>
          <a:xfrm>
            <a:off x="6460819" y="3761840"/>
            <a:ext cx="713162" cy="197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BF044305-BBC2-45C1-8343-363B582291B5}"/>
              </a:ext>
            </a:extLst>
          </p:cNvPr>
          <p:cNvSpPr txBox="1"/>
          <p:nvPr/>
        </p:nvSpPr>
        <p:spPr>
          <a:xfrm>
            <a:off x="7543800" y="2242175"/>
            <a:ext cx="3598682" cy="707886"/>
          </a:xfrm>
          <a:prstGeom prst="rect">
            <a:avLst/>
          </a:prstGeom>
          <a:noFill/>
        </p:spPr>
        <p:txBody>
          <a:bodyPr wrap="square" rtlCol="0">
            <a:spAutoFit/>
          </a:bodyPr>
          <a:lstStyle/>
          <a:p>
            <a:r>
              <a:rPr lang="en-CA" sz="2000">
                <a:solidFill>
                  <a:schemeClr val="tx2"/>
                </a:solidFill>
                <a:latin typeface="Arial Narrow" panose="020B0606020202030204" pitchFamily="34" charset="0"/>
              </a:rPr>
              <a:t>You can track the status of the “Letters of Appraisal” on the system</a:t>
            </a:r>
          </a:p>
        </p:txBody>
      </p:sp>
    </p:spTree>
    <p:extLst>
      <p:ext uri="{BB962C8B-B14F-4D97-AF65-F5344CB8AC3E}">
        <p14:creationId xmlns:p14="http://schemas.microsoft.com/office/powerpoint/2010/main" val="1066821237"/>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Referee request email</a:t>
            </a:r>
            <a:endParaRPr lang="en-US"/>
          </a:p>
        </p:txBody>
      </p:sp>
      <p:sp>
        <p:nvSpPr>
          <p:cNvPr id="5" name="Content Placeholder 4"/>
          <p:cNvSpPr>
            <a:spLocks noGrp="1"/>
          </p:cNvSpPr>
          <p:nvPr>
            <p:ph idx="1"/>
          </p:nvPr>
        </p:nvSpPr>
        <p:spPr/>
        <p:txBody>
          <a:bodyPr/>
          <a:lstStyle/>
          <a:p>
            <a:r>
              <a:rPr lang="en-CA" sz="2000"/>
              <a:t>From:  </a:t>
            </a:r>
            <a:r>
              <a:rPr lang="fr-FR" sz="2000" b="1"/>
              <a:t>SSHRC </a:t>
            </a:r>
            <a:r>
              <a:rPr lang="fr-FR" sz="2000" b="1" err="1"/>
              <a:t>Electronic</a:t>
            </a:r>
            <a:r>
              <a:rPr lang="fr-FR" sz="2000" b="1"/>
              <a:t> System - Système électronique du CRSH</a:t>
            </a:r>
            <a:r>
              <a:rPr lang="fr-FR" sz="2000"/>
              <a:t> </a:t>
            </a:r>
            <a:r>
              <a:rPr lang="fr-FR" sz="2000">
                <a:hlinkClick r:id="rId2"/>
              </a:rPr>
              <a:t>forms@sshrc-crsh.gc.ca</a:t>
            </a:r>
            <a:endParaRPr lang="fr-FR" sz="2000"/>
          </a:p>
          <a:p>
            <a:r>
              <a:rPr lang="en-CA" sz="2000" b="1"/>
              <a:t>Subject: </a:t>
            </a:r>
            <a:r>
              <a:rPr lang="en-US" sz="2000"/>
              <a:t>Invitation to provide a letter of appraisal. </a:t>
            </a:r>
          </a:p>
          <a:p>
            <a:endParaRPr lang="en-CA" sz="2000"/>
          </a:p>
        </p:txBody>
      </p:sp>
      <p:sp>
        <p:nvSpPr>
          <p:cNvPr id="2" name="Slide Number Placeholder 1"/>
          <p:cNvSpPr>
            <a:spLocks noGrp="1"/>
          </p:cNvSpPr>
          <p:nvPr>
            <p:ph type="sldNum" sz="quarter" idx="12"/>
          </p:nvPr>
        </p:nvSpPr>
        <p:spPr/>
        <p:txBody>
          <a:bodyPr/>
          <a:lstStyle/>
          <a:p>
            <a:fld id="{E95093C1-3A22-4FD3-9A2D-0EF7936C6C71}" type="slidenum">
              <a:rPr lang="en-US" smtClean="0"/>
              <a:pPr/>
              <a:t>71</a:t>
            </a:fld>
            <a:endParaRPr lang="en-US"/>
          </a:p>
        </p:txBody>
      </p:sp>
      <p:pic>
        <p:nvPicPr>
          <p:cNvPr id="3" name="Picture 2">
            <a:extLst>
              <a:ext uri="{FF2B5EF4-FFF2-40B4-BE49-F238E27FC236}">
                <a16:creationId xmlns:a16="http://schemas.microsoft.com/office/drawing/2014/main" id="{CC94ED23-1B40-4EF3-A285-D36A16612232}"/>
              </a:ext>
            </a:extLst>
          </p:cNvPr>
          <p:cNvPicPr>
            <a:picLocks noChangeAspect="1"/>
          </p:cNvPicPr>
          <p:nvPr/>
        </p:nvPicPr>
        <p:blipFill>
          <a:blip r:embed="rId3"/>
          <a:stretch>
            <a:fillRect/>
          </a:stretch>
        </p:blipFill>
        <p:spPr>
          <a:xfrm>
            <a:off x="679704" y="2489434"/>
            <a:ext cx="6143625" cy="3494262"/>
          </a:xfrm>
          <a:prstGeom prst="rect">
            <a:avLst/>
          </a:prstGeom>
        </p:spPr>
      </p:pic>
    </p:spTree>
    <p:extLst>
      <p:ext uri="{BB962C8B-B14F-4D97-AF65-F5344CB8AC3E}">
        <p14:creationId xmlns:p14="http://schemas.microsoft.com/office/powerpoint/2010/main" val="12403279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Referee initiation page</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72</a:t>
            </a:fld>
            <a:endParaRPr lang="en-US"/>
          </a:p>
        </p:txBody>
      </p:sp>
      <p:sp>
        <p:nvSpPr>
          <p:cNvPr id="7" name="Content Placeholder 6">
            <a:extLst>
              <a:ext uri="{FF2B5EF4-FFF2-40B4-BE49-F238E27FC236}">
                <a16:creationId xmlns:a16="http://schemas.microsoft.com/office/drawing/2014/main" id="{F8C01F3B-1EA6-4804-B1D9-CFE0C178ED47}"/>
              </a:ext>
            </a:extLst>
          </p:cNvPr>
          <p:cNvSpPr>
            <a:spLocks noGrp="1"/>
          </p:cNvSpPr>
          <p:nvPr>
            <p:ph idx="1"/>
          </p:nvPr>
        </p:nvSpPr>
        <p:spPr/>
        <p:txBody>
          <a:bodyPr/>
          <a:lstStyle/>
          <a:p>
            <a:endParaRPr lang="en-CA"/>
          </a:p>
        </p:txBody>
      </p:sp>
      <p:pic>
        <p:nvPicPr>
          <p:cNvPr id="9" name="Picture 8">
            <a:extLst>
              <a:ext uri="{FF2B5EF4-FFF2-40B4-BE49-F238E27FC236}">
                <a16:creationId xmlns:a16="http://schemas.microsoft.com/office/drawing/2014/main" id="{729EBB21-A5D4-4A08-8707-6936833618BB}"/>
              </a:ext>
            </a:extLst>
          </p:cNvPr>
          <p:cNvPicPr>
            <a:picLocks noChangeAspect="1"/>
          </p:cNvPicPr>
          <p:nvPr/>
        </p:nvPicPr>
        <p:blipFill rotWithShape="1">
          <a:blip r:embed="rId2"/>
          <a:srcRect t="383" b="23948"/>
          <a:stretch/>
        </p:blipFill>
        <p:spPr>
          <a:xfrm>
            <a:off x="728472" y="1452286"/>
            <a:ext cx="7820025" cy="4276009"/>
          </a:xfrm>
          <a:prstGeom prst="rect">
            <a:avLst/>
          </a:prstGeom>
          <a:ln>
            <a:solidFill>
              <a:schemeClr val="bg2"/>
            </a:solidFill>
          </a:ln>
          <a:effectLst/>
        </p:spPr>
      </p:pic>
      <p:sp>
        <p:nvSpPr>
          <p:cNvPr id="11" name="Rectangle 10">
            <a:extLst>
              <a:ext uri="{FF2B5EF4-FFF2-40B4-BE49-F238E27FC236}">
                <a16:creationId xmlns:a16="http://schemas.microsoft.com/office/drawing/2014/main" id="{C167C047-AC7C-4A26-94E5-20A5A672AA24}"/>
              </a:ext>
            </a:extLst>
          </p:cNvPr>
          <p:cNvSpPr/>
          <p:nvPr/>
        </p:nvSpPr>
        <p:spPr>
          <a:xfrm>
            <a:off x="2938272" y="4257592"/>
            <a:ext cx="4038600" cy="318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D8747ADA-6AAE-4B61-9B2D-6168C06D7257}"/>
              </a:ext>
            </a:extLst>
          </p:cNvPr>
          <p:cNvSpPr/>
          <p:nvPr/>
        </p:nvSpPr>
        <p:spPr>
          <a:xfrm>
            <a:off x="1185672" y="4957486"/>
            <a:ext cx="4038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611774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Referee form: identification</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73</a:t>
            </a:fld>
            <a:endParaRPr lang="en-US"/>
          </a:p>
        </p:txBody>
      </p:sp>
      <p:pic>
        <p:nvPicPr>
          <p:cNvPr id="3" name="Picture 2">
            <a:extLst>
              <a:ext uri="{FF2B5EF4-FFF2-40B4-BE49-F238E27FC236}">
                <a16:creationId xmlns:a16="http://schemas.microsoft.com/office/drawing/2014/main" id="{5F7337AD-ADC8-4FC3-AAD9-1AE18A22933C}"/>
              </a:ext>
            </a:extLst>
          </p:cNvPr>
          <p:cNvPicPr>
            <a:picLocks noChangeAspect="1"/>
          </p:cNvPicPr>
          <p:nvPr/>
        </p:nvPicPr>
        <p:blipFill rotWithShape="1">
          <a:blip r:embed="rId3"/>
          <a:srcRect b="25986"/>
          <a:stretch/>
        </p:blipFill>
        <p:spPr>
          <a:xfrm>
            <a:off x="953386" y="1184988"/>
            <a:ext cx="6500037" cy="4810915"/>
          </a:xfrm>
          <a:prstGeom prst="rect">
            <a:avLst/>
          </a:prstGeom>
          <a:ln>
            <a:solidFill>
              <a:schemeClr val="bg2"/>
            </a:solidFill>
          </a:ln>
          <a:effectLst/>
        </p:spPr>
      </p:pic>
    </p:spTree>
    <p:extLst>
      <p:ext uri="{BB962C8B-B14F-4D97-AF65-F5344CB8AC3E}">
        <p14:creationId xmlns:p14="http://schemas.microsoft.com/office/powerpoint/2010/main" val="450694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a:solidFill>
                  <a:schemeClr val="tx2"/>
                </a:solidFill>
              </a:rPr>
              <a:t>Referee form: letter of appraisal</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74</a:t>
            </a:fld>
            <a:endParaRPr lang="en-US"/>
          </a:p>
        </p:txBody>
      </p:sp>
      <p:pic>
        <p:nvPicPr>
          <p:cNvPr id="6" name="Picture 5">
            <a:extLst>
              <a:ext uri="{FF2B5EF4-FFF2-40B4-BE49-F238E27FC236}">
                <a16:creationId xmlns:a16="http://schemas.microsoft.com/office/drawing/2014/main" id="{F924A403-7499-4FDD-AE5D-7CAA70E33758}"/>
              </a:ext>
            </a:extLst>
          </p:cNvPr>
          <p:cNvPicPr>
            <a:picLocks noChangeAspect="1"/>
          </p:cNvPicPr>
          <p:nvPr/>
        </p:nvPicPr>
        <p:blipFill>
          <a:blip r:embed="rId3"/>
          <a:stretch>
            <a:fillRect/>
          </a:stretch>
        </p:blipFill>
        <p:spPr>
          <a:xfrm>
            <a:off x="949177" y="1184988"/>
            <a:ext cx="5808921" cy="4783486"/>
          </a:xfrm>
          <a:prstGeom prst="rect">
            <a:avLst/>
          </a:prstGeom>
          <a:ln>
            <a:solidFill>
              <a:schemeClr val="bg2"/>
            </a:solidFill>
          </a:ln>
          <a:effectLst/>
        </p:spPr>
      </p:pic>
      <p:sp>
        <p:nvSpPr>
          <p:cNvPr id="3" name="Rectangle 2">
            <a:extLst>
              <a:ext uri="{FF2B5EF4-FFF2-40B4-BE49-F238E27FC236}">
                <a16:creationId xmlns:a16="http://schemas.microsoft.com/office/drawing/2014/main" id="{6ED95E67-77EB-42D9-9717-D238D0008A02}"/>
              </a:ext>
            </a:extLst>
          </p:cNvPr>
          <p:cNvSpPr/>
          <p:nvPr/>
        </p:nvSpPr>
        <p:spPr>
          <a:xfrm>
            <a:off x="5662422" y="5486400"/>
            <a:ext cx="1338453" cy="2902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89AA68FA-2D52-42BC-AB35-E2AB07827B59}"/>
              </a:ext>
            </a:extLst>
          </p:cNvPr>
          <p:cNvSpPr/>
          <p:nvPr/>
        </p:nvSpPr>
        <p:spPr>
          <a:xfrm>
            <a:off x="2515185" y="5767111"/>
            <a:ext cx="970966" cy="2902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30793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1FE07A-9D52-49D0-9863-86EC0E57C54B}"/>
              </a:ext>
            </a:extLst>
          </p:cNvPr>
          <p:cNvPicPr>
            <a:picLocks noChangeAspect="1"/>
          </p:cNvPicPr>
          <p:nvPr/>
        </p:nvPicPr>
        <p:blipFill>
          <a:blip r:embed="rId3"/>
          <a:stretch>
            <a:fillRect/>
          </a:stretch>
        </p:blipFill>
        <p:spPr>
          <a:xfrm>
            <a:off x="529856" y="1244692"/>
            <a:ext cx="7029893" cy="4686595"/>
          </a:xfrm>
          <a:prstGeom prst="rect">
            <a:avLst/>
          </a:prstGeom>
          <a:ln>
            <a:solidFill>
              <a:schemeClr val="bg2"/>
            </a:solidFill>
          </a:ln>
        </p:spPr>
      </p:pic>
      <p:sp>
        <p:nvSpPr>
          <p:cNvPr id="4" name="Title 3"/>
          <p:cNvSpPr>
            <a:spLocks noGrp="1"/>
          </p:cNvSpPr>
          <p:nvPr>
            <p:ph type="title"/>
          </p:nvPr>
        </p:nvSpPr>
        <p:spPr/>
        <p:txBody>
          <a:bodyPr/>
          <a:lstStyle/>
          <a:p>
            <a:r>
              <a:rPr lang="en-CA">
                <a:solidFill>
                  <a:schemeClr val="tx2"/>
                </a:solidFill>
              </a:rPr>
              <a:t>referees</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75</a:t>
            </a:fld>
            <a:endParaRPr lang="en-US"/>
          </a:p>
        </p:txBody>
      </p:sp>
      <p:sp>
        <p:nvSpPr>
          <p:cNvPr id="5" name="Rectangle 4">
            <a:extLst>
              <a:ext uri="{FF2B5EF4-FFF2-40B4-BE49-F238E27FC236}">
                <a16:creationId xmlns:a16="http://schemas.microsoft.com/office/drawing/2014/main" id="{28CD0840-2937-4E10-B6E3-A604BF27CA5F}"/>
              </a:ext>
            </a:extLst>
          </p:cNvPr>
          <p:cNvSpPr/>
          <p:nvPr/>
        </p:nvSpPr>
        <p:spPr>
          <a:xfrm>
            <a:off x="3775152" y="2627500"/>
            <a:ext cx="1500604" cy="258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D3358083-0A68-481C-AF31-9D39FAC2BAEF}"/>
              </a:ext>
            </a:extLst>
          </p:cNvPr>
          <p:cNvSpPr/>
          <p:nvPr/>
        </p:nvSpPr>
        <p:spPr>
          <a:xfrm>
            <a:off x="3775152" y="4133555"/>
            <a:ext cx="1500604" cy="222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809421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Verifying &amp; submitting</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76</a:t>
            </a:fld>
            <a:endParaRPr lang="en-US"/>
          </a:p>
        </p:txBody>
      </p:sp>
      <p:sp>
        <p:nvSpPr>
          <p:cNvPr id="6" name="Content Placeholder 5">
            <a:extLst>
              <a:ext uri="{FF2B5EF4-FFF2-40B4-BE49-F238E27FC236}">
                <a16:creationId xmlns:a16="http://schemas.microsoft.com/office/drawing/2014/main" id="{771403A8-FF17-47C1-B9AE-408F48CED3EE}"/>
              </a:ext>
            </a:extLst>
          </p:cNvPr>
          <p:cNvSpPr>
            <a:spLocks noGrp="1"/>
          </p:cNvSpPr>
          <p:nvPr>
            <p:ph idx="1"/>
          </p:nvPr>
        </p:nvSpPr>
        <p:spPr/>
        <p:txBody>
          <a:bodyPr/>
          <a:lstStyle/>
          <a:p>
            <a:endParaRPr lang="en-CA"/>
          </a:p>
        </p:txBody>
      </p:sp>
      <p:pic>
        <p:nvPicPr>
          <p:cNvPr id="3" name="Picture 2">
            <a:extLst>
              <a:ext uri="{FF2B5EF4-FFF2-40B4-BE49-F238E27FC236}">
                <a16:creationId xmlns:a16="http://schemas.microsoft.com/office/drawing/2014/main" id="{0D7555AA-C25C-40B6-9290-14EDF39DAE6F}"/>
              </a:ext>
            </a:extLst>
          </p:cNvPr>
          <p:cNvPicPr>
            <a:picLocks noChangeAspect="1"/>
          </p:cNvPicPr>
          <p:nvPr/>
        </p:nvPicPr>
        <p:blipFill rotWithShape="1">
          <a:blip r:embed="rId3"/>
          <a:srcRect b="11500"/>
          <a:stretch/>
        </p:blipFill>
        <p:spPr>
          <a:xfrm>
            <a:off x="189869" y="1376374"/>
            <a:ext cx="6946796" cy="4418370"/>
          </a:xfrm>
          <a:prstGeom prst="rect">
            <a:avLst/>
          </a:prstGeom>
          <a:ln>
            <a:solidFill>
              <a:schemeClr val="bg2"/>
            </a:solidFill>
          </a:ln>
        </p:spPr>
      </p:pic>
      <p:sp>
        <p:nvSpPr>
          <p:cNvPr id="9" name="Rectangle 8">
            <a:extLst>
              <a:ext uri="{FF2B5EF4-FFF2-40B4-BE49-F238E27FC236}">
                <a16:creationId xmlns:a16="http://schemas.microsoft.com/office/drawing/2014/main" id="{E23841F6-A6C7-4F5B-B65A-8830A2BCCEA2}"/>
              </a:ext>
            </a:extLst>
          </p:cNvPr>
          <p:cNvSpPr/>
          <p:nvPr/>
        </p:nvSpPr>
        <p:spPr>
          <a:xfrm>
            <a:off x="5111262" y="5245100"/>
            <a:ext cx="984738" cy="3803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9A8060D9-49EA-42A4-A21B-B415135CE4E8}"/>
              </a:ext>
            </a:extLst>
          </p:cNvPr>
          <p:cNvSpPr/>
          <p:nvPr/>
        </p:nvSpPr>
        <p:spPr>
          <a:xfrm>
            <a:off x="6095927" y="5048251"/>
            <a:ext cx="819223" cy="5772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38228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Verifying &amp; submitting</a:t>
            </a:r>
            <a:endParaRPr lang="en-US"/>
          </a:p>
        </p:txBody>
      </p:sp>
      <p:sp>
        <p:nvSpPr>
          <p:cNvPr id="2" name="Slide Number Placeholder 1"/>
          <p:cNvSpPr>
            <a:spLocks noGrp="1"/>
          </p:cNvSpPr>
          <p:nvPr>
            <p:ph type="sldNum" sz="quarter" idx="12"/>
          </p:nvPr>
        </p:nvSpPr>
        <p:spPr/>
        <p:txBody>
          <a:bodyPr/>
          <a:lstStyle/>
          <a:p>
            <a:fld id="{E95093C1-3A22-4FD3-9A2D-0EF7936C6C71}" type="slidenum">
              <a:rPr lang="en-US" smtClean="0"/>
              <a:pPr/>
              <a:t>77</a:t>
            </a:fld>
            <a:endParaRPr lang="en-US"/>
          </a:p>
        </p:txBody>
      </p:sp>
      <p:sp>
        <p:nvSpPr>
          <p:cNvPr id="6" name="Content Placeholder 5">
            <a:extLst>
              <a:ext uri="{FF2B5EF4-FFF2-40B4-BE49-F238E27FC236}">
                <a16:creationId xmlns:a16="http://schemas.microsoft.com/office/drawing/2014/main" id="{771403A8-FF17-47C1-B9AE-408F48CED3EE}"/>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04F95A06-CD9A-4B36-8B57-62D6BFB4423E}"/>
              </a:ext>
            </a:extLst>
          </p:cNvPr>
          <p:cNvPicPr>
            <a:picLocks noChangeAspect="1"/>
          </p:cNvPicPr>
          <p:nvPr/>
        </p:nvPicPr>
        <p:blipFill>
          <a:blip r:embed="rId3"/>
          <a:stretch>
            <a:fillRect/>
          </a:stretch>
        </p:blipFill>
        <p:spPr>
          <a:xfrm>
            <a:off x="422226" y="1452286"/>
            <a:ext cx="8210550" cy="4124325"/>
          </a:xfrm>
          <a:prstGeom prst="rect">
            <a:avLst/>
          </a:prstGeom>
          <a:ln>
            <a:solidFill>
              <a:schemeClr val="bg2"/>
            </a:solidFill>
          </a:ln>
        </p:spPr>
      </p:pic>
      <p:sp>
        <p:nvSpPr>
          <p:cNvPr id="7" name="Rectangle 6">
            <a:extLst>
              <a:ext uri="{FF2B5EF4-FFF2-40B4-BE49-F238E27FC236}">
                <a16:creationId xmlns:a16="http://schemas.microsoft.com/office/drawing/2014/main" id="{E551FC6B-754B-4F8C-8681-68F1767FB994}"/>
              </a:ext>
            </a:extLst>
          </p:cNvPr>
          <p:cNvSpPr/>
          <p:nvPr/>
        </p:nvSpPr>
        <p:spPr>
          <a:xfrm>
            <a:off x="1022301" y="2295249"/>
            <a:ext cx="2011535" cy="371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2A967568-4A27-4190-B114-1FAA62EFFDC1}"/>
              </a:ext>
            </a:extLst>
          </p:cNvPr>
          <p:cNvSpPr/>
          <p:nvPr/>
        </p:nvSpPr>
        <p:spPr>
          <a:xfrm>
            <a:off x="1022301" y="4886049"/>
            <a:ext cx="2011535" cy="371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FBB933A-0103-461F-B7AF-F06C74C26F6B}"/>
              </a:ext>
            </a:extLst>
          </p:cNvPr>
          <p:cNvSpPr/>
          <p:nvPr/>
        </p:nvSpPr>
        <p:spPr>
          <a:xfrm>
            <a:off x="7346901" y="4881384"/>
            <a:ext cx="981075" cy="3525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CF3D1CBB-15AC-4F90-9BD7-A9A5CFFB45C7}"/>
              </a:ext>
            </a:extLst>
          </p:cNvPr>
          <p:cNvSpPr/>
          <p:nvPr/>
        </p:nvSpPr>
        <p:spPr>
          <a:xfrm>
            <a:off x="6399844" y="2289029"/>
            <a:ext cx="947057" cy="463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E9B815E7-3AA9-484B-9762-C541C68607AC}"/>
              </a:ext>
            </a:extLst>
          </p:cNvPr>
          <p:cNvSpPr/>
          <p:nvPr/>
        </p:nvSpPr>
        <p:spPr>
          <a:xfrm>
            <a:off x="6399843" y="4941872"/>
            <a:ext cx="947057" cy="463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5989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B7220-3577-46B6-87EE-A7ACE0857072}"/>
              </a:ext>
            </a:extLst>
          </p:cNvPr>
          <p:cNvPicPr>
            <a:picLocks noChangeAspect="1"/>
          </p:cNvPicPr>
          <p:nvPr/>
        </p:nvPicPr>
        <p:blipFill rotWithShape="1">
          <a:blip r:embed="rId3"/>
          <a:srcRect l="6195"/>
          <a:stretch/>
        </p:blipFill>
        <p:spPr>
          <a:xfrm>
            <a:off x="2566251" y="2329937"/>
            <a:ext cx="6373727" cy="3729175"/>
          </a:xfrm>
          <a:prstGeom prst="rect">
            <a:avLst/>
          </a:prstGeom>
          <a:ln>
            <a:solidFill>
              <a:schemeClr val="bg2"/>
            </a:solidFill>
          </a:ln>
        </p:spPr>
      </p:pic>
      <p:sp>
        <p:nvSpPr>
          <p:cNvPr id="4" name="Title 3"/>
          <p:cNvSpPr>
            <a:spLocks noGrp="1"/>
          </p:cNvSpPr>
          <p:nvPr>
            <p:ph type="title"/>
          </p:nvPr>
        </p:nvSpPr>
        <p:spPr/>
        <p:txBody>
          <a:bodyPr/>
          <a:lstStyle/>
          <a:p>
            <a:r>
              <a:rPr lang="en-CA">
                <a:solidFill>
                  <a:schemeClr val="tx2"/>
                </a:solidFill>
              </a:rPr>
              <a:t>Confirmation of submission</a:t>
            </a:r>
            <a:endParaRPr lang="en-US"/>
          </a:p>
        </p:txBody>
      </p:sp>
      <p:sp>
        <p:nvSpPr>
          <p:cNvPr id="5" name="Content Placeholder 4"/>
          <p:cNvSpPr>
            <a:spLocks noGrp="1"/>
          </p:cNvSpPr>
          <p:nvPr>
            <p:ph idx="1"/>
          </p:nvPr>
        </p:nvSpPr>
        <p:spPr>
          <a:xfrm>
            <a:off x="422226" y="1452286"/>
            <a:ext cx="11389560" cy="4531410"/>
          </a:xfrm>
        </p:spPr>
        <p:txBody>
          <a:bodyPr/>
          <a:lstStyle/>
          <a:p>
            <a:pPr marL="338138" indent="0">
              <a:buNone/>
              <a:tabLst>
                <a:tab pos="8567738" algn="l"/>
              </a:tabLst>
            </a:pPr>
            <a:r>
              <a:rPr lang="en-CA" sz="2000"/>
              <a:t>Graduate units may ask students to submit a screenshot of their application page (sample below) to demonstrate that they submitted their application by the graduate unit deadline. Please be sure to check with your graduate unit to verify if you are required to notify the grad unit that you have submitted an application</a:t>
            </a:r>
          </a:p>
          <a:p>
            <a:pPr marL="338138" indent="0">
              <a:buNone/>
              <a:tabLst>
                <a:tab pos="8567738" algn="l"/>
              </a:tabLst>
            </a:pPr>
            <a:endParaRPr lang="en-US" sz="2000">
              <a:solidFill>
                <a:srgbClr val="000000"/>
              </a:solidFill>
            </a:endParaRPr>
          </a:p>
        </p:txBody>
      </p:sp>
      <p:sp>
        <p:nvSpPr>
          <p:cNvPr id="2" name="Slide Number Placeholder 1"/>
          <p:cNvSpPr>
            <a:spLocks noGrp="1"/>
          </p:cNvSpPr>
          <p:nvPr>
            <p:ph type="sldNum" sz="quarter" idx="12"/>
          </p:nvPr>
        </p:nvSpPr>
        <p:spPr/>
        <p:txBody>
          <a:bodyPr/>
          <a:lstStyle/>
          <a:p>
            <a:fld id="{E95093C1-3A22-4FD3-9A2D-0EF7936C6C71}" type="slidenum">
              <a:rPr lang="en-US" smtClean="0"/>
              <a:pPr/>
              <a:t>78</a:t>
            </a:fld>
            <a:endParaRPr lang="en-US"/>
          </a:p>
        </p:txBody>
      </p:sp>
    </p:spTree>
    <p:extLst>
      <p:ext uri="{BB962C8B-B14F-4D97-AF65-F5344CB8AC3E}">
        <p14:creationId xmlns:p14="http://schemas.microsoft.com/office/powerpoint/2010/main" val="10202345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a:solidFill>
                  <a:schemeClr val="tx2"/>
                </a:solidFill>
              </a:rPr>
              <a:t>Returned application</a:t>
            </a:r>
            <a:endParaRPr lang="en-US"/>
          </a:p>
        </p:txBody>
      </p:sp>
      <p:sp>
        <p:nvSpPr>
          <p:cNvPr id="5" name="Content Placeholder 4"/>
          <p:cNvSpPr>
            <a:spLocks noGrp="1"/>
          </p:cNvSpPr>
          <p:nvPr>
            <p:ph idx="1"/>
          </p:nvPr>
        </p:nvSpPr>
        <p:spPr>
          <a:xfrm>
            <a:off x="422226" y="1452286"/>
            <a:ext cx="11389560" cy="4531410"/>
          </a:xfrm>
        </p:spPr>
        <p:txBody>
          <a:bodyPr/>
          <a:lstStyle/>
          <a:p>
            <a:pPr marL="338138" indent="0">
              <a:buNone/>
              <a:tabLst>
                <a:tab pos="8567738" algn="l"/>
              </a:tabLst>
            </a:pPr>
            <a:r>
              <a:rPr lang="en-CA" sz="2000" dirty="0"/>
              <a:t>Applicants may have their application returned to them if a change is required by the graduate unit. If this happens you will receive an email from the application system. Your grad unit should email you first to infor</a:t>
            </a:r>
            <a:r>
              <a:rPr lang="en-CA" dirty="0"/>
              <a:t>m you why your application is being returned, however if they have not, please check the “messages section” of your application or contact the grad admin at your unit directly to find out why your application has been returned</a:t>
            </a:r>
            <a:endParaRPr lang="en-CA" sz="2000" dirty="0"/>
          </a:p>
          <a:p>
            <a:pPr marL="338138" indent="0">
              <a:buNone/>
              <a:tabLst>
                <a:tab pos="8567738" algn="l"/>
              </a:tabLst>
            </a:pPr>
            <a:endParaRPr lang="en-US" sz="2000" dirty="0">
              <a:solidFill>
                <a:srgbClr val="000000"/>
              </a:solidFill>
            </a:endParaRPr>
          </a:p>
        </p:txBody>
      </p:sp>
      <p:sp>
        <p:nvSpPr>
          <p:cNvPr id="2" name="Slide Number Placeholder 1"/>
          <p:cNvSpPr>
            <a:spLocks noGrp="1"/>
          </p:cNvSpPr>
          <p:nvPr>
            <p:ph type="sldNum" sz="quarter" idx="12"/>
          </p:nvPr>
        </p:nvSpPr>
        <p:spPr/>
        <p:txBody>
          <a:bodyPr/>
          <a:lstStyle/>
          <a:p>
            <a:fld id="{E95093C1-3A22-4FD3-9A2D-0EF7936C6C71}" type="slidenum">
              <a:rPr lang="en-US" smtClean="0"/>
              <a:pPr/>
              <a:t>79</a:t>
            </a:fld>
            <a:endParaRPr lang="en-US"/>
          </a:p>
        </p:txBody>
      </p:sp>
      <p:pic>
        <p:nvPicPr>
          <p:cNvPr id="6" name="Picture 2">
            <a:extLst>
              <a:ext uri="{FF2B5EF4-FFF2-40B4-BE49-F238E27FC236}">
                <a16:creationId xmlns:a16="http://schemas.microsoft.com/office/drawing/2014/main" id="{8B1ED648-8EC2-4FD4-B82D-27BD39872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470" y="2623326"/>
            <a:ext cx="6991350" cy="3695700"/>
          </a:xfrm>
          <a:prstGeom prst="rect">
            <a:avLst/>
          </a:prstGeom>
          <a:noFill/>
          <a:ln>
            <a:solidFill>
              <a:schemeClr val="accent2">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9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err="1"/>
              <a:t>Sshrc</a:t>
            </a:r>
            <a:r>
              <a:rPr lang="en-US"/>
              <a:t> basic criteria</a:t>
            </a:r>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a:latin typeface="Arial Narrow"/>
                <a:cs typeface="Times New Roman"/>
              </a:rPr>
              <a:t>Applications to SSHRC must meet the following two criteria:</a:t>
            </a:r>
          </a:p>
          <a:p>
            <a:pPr marL="457200" indent="-457200">
              <a:buFont typeface="+mj-lt"/>
              <a:buAutoNum type="arabicPeriod"/>
            </a:pPr>
            <a:r>
              <a:rPr lang="en-US">
                <a:latin typeface="Arial Narrow"/>
                <a:cs typeface="Times New Roman"/>
              </a:rPr>
              <a:t>The proposed research or related activities must be primarily in the social sciences and humanities (i.e., aligned with SSHRC’s legislated mandate).</a:t>
            </a:r>
          </a:p>
          <a:p>
            <a:pPr marL="457200" indent="-457200">
              <a:buFont typeface="+mj-lt"/>
              <a:buAutoNum type="arabicPeriod"/>
            </a:pPr>
            <a:r>
              <a:rPr lang="en-US">
                <a:latin typeface="Arial Narrow"/>
                <a:cs typeface="Times New Roman"/>
              </a:rPr>
              <a:t>The intended outcome of research must primarily be to add to our understanding and knowledge of individuals, groups, and societies – what we think, how we live, and how we interact with each other and the world around us</a:t>
            </a:r>
          </a:p>
          <a:p>
            <a:pPr marL="0" indent="0">
              <a:buNone/>
            </a:pPr>
            <a:endParaRPr lang="en-US">
              <a:latin typeface="Arial Narrow"/>
              <a:cs typeface="Times New Roman"/>
            </a:endParaRPr>
          </a:p>
          <a:p>
            <a:pPr marL="0" indent="0">
              <a:buNone/>
            </a:pPr>
            <a:r>
              <a:rPr lang="en-US">
                <a:latin typeface="Arial Narrow"/>
                <a:cs typeface="Times New Roman"/>
              </a:rPr>
              <a:t>Selecting the Appropriate Federal granting agency: </a:t>
            </a:r>
            <a:r>
              <a:rPr lang="en-US">
                <a:latin typeface="Arial Narrow"/>
                <a:cs typeface="Times New Roman"/>
                <a:hlinkClick r:id="rId3"/>
              </a:rPr>
              <a:t>http://www.science.gc.ca/eic/site/063.nsf/eng/h_FEE7261A.html?OpenDocument#SSHRC1</a:t>
            </a:r>
            <a:r>
              <a:rPr lang="en-US">
                <a:latin typeface="Arial Narrow"/>
                <a:cs typeface="Times New Roman"/>
              </a:rPr>
              <a:t> </a:t>
            </a:r>
          </a:p>
          <a:p>
            <a:pPr marL="0" indent="0">
              <a:buNone/>
            </a:pPr>
            <a:r>
              <a:rPr lang="en-US">
                <a:latin typeface="Arial Narrow"/>
                <a:cs typeface="Times New Roman"/>
              </a:rPr>
              <a:t>SSHRC Guidelines for Eligibility of Applications Related to Heath: </a:t>
            </a:r>
            <a:r>
              <a:rPr lang="en-US">
                <a:latin typeface="Arial Narrow"/>
                <a:cs typeface="Times New Roman"/>
                <a:hlinkClick r:id="rId4"/>
              </a:rPr>
              <a:t>http://www.science.gc.ca/eic/site/063.nsf/eng/h_FEE7261A.html?OpenDocument#SSHRC2</a:t>
            </a:r>
            <a:r>
              <a:rPr lang="en-US">
                <a:latin typeface="Arial Narrow"/>
                <a:cs typeface="Times New Roman"/>
              </a:rPr>
              <a:t>  </a:t>
            </a:r>
          </a:p>
          <a:p>
            <a:pPr marL="0" indent="0">
              <a:buNone/>
            </a:pPr>
            <a:endParaRPr lang="en-US">
              <a:latin typeface="Arial Narrow"/>
              <a:cs typeface="Times New Roman"/>
            </a:endParaRPr>
          </a:p>
        </p:txBody>
      </p:sp>
      <p:sp>
        <p:nvSpPr>
          <p:cNvPr id="2" name="Slide Number Placeholder 1"/>
          <p:cNvSpPr>
            <a:spLocks noGrp="1"/>
          </p:cNvSpPr>
          <p:nvPr>
            <p:ph type="sldNum" sz="quarter" idx="12"/>
          </p:nvPr>
        </p:nvSpPr>
        <p:spPr/>
        <p:txBody>
          <a:bodyPr/>
          <a:lstStyle/>
          <a:p>
            <a:fld id="{E95093C1-3A22-4FD3-9A2D-0EF7936C6C71}" type="slidenum">
              <a:rPr lang="en-US" smtClean="0"/>
              <a:pPr/>
              <a:t>8</a:t>
            </a:fld>
            <a:endParaRPr lang="en-US"/>
          </a:p>
        </p:txBody>
      </p:sp>
    </p:spTree>
    <p:extLst>
      <p:ext uri="{BB962C8B-B14F-4D97-AF65-F5344CB8AC3E}">
        <p14:creationId xmlns:p14="http://schemas.microsoft.com/office/powerpoint/2010/main" val="40206720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solidFill>
                  <a:schemeClr val="tx2"/>
                </a:solidFill>
              </a:rPr>
              <a:t>Adjudication process</a:t>
            </a:r>
            <a:endParaRPr lang="en-US"/>
          </a:p>
        </p:txBody>
      </p:sp>
      <p:sp>
        <p:nvSpPr>
          <p:cNvPr id="5" name="Content Placeholder 4"/>
          <p:cNvSpPr>
            <a:spLocks noGrp="1"/>
          </p:cNvSpPr>
          <p:nvPr>
            <p:ph idx="1"/>
          </p:nvPr>
        </p:nvSpPr>
        <p:spPr/>
        <p:txBody>
          <a:bodyPr>
            <a:normAutofit fontScale="92500"/>
          </a:bodyPr>
          <a:lstStyle/>
          <a:p>
            <a:pPr marL="0" indent="0">
              <a:buNone/>
            </a:pPr>
            <a:r>
              <a:rPr lang="en-CA" b="1" dirty="0">
                <a:solidFill>
                  <a:schemeClr val="accent1"/>
                </a:solidFill>
              </a:rPr>
              <a:t>Three tier adjudication process</a:t>
            </a:r>
          </a:p>
          <a:p>
            <a:pPr marL="457200" indent="-457200">
              <a:buFont typeface="+mj-lt"/>
              <a:buAutoNum type="arabicPeriod"/>
            </a:pPr>
            <a:r>
              <a:rPr lang="en-CA" b="1" dirty="0"/>
              <a:t>Graduate unit review </a:t>
            </a:r>
            <a:r>
              <a:rPr lang="en-CA" dirty="0"/>
              <a:t>- </a:t>
            </a:r>
            <a:r>
              <a:rPr lang="en-US" dirty="0"/>
              <a:t>graduate unit reviews all applications submitted to the unit and nominates a quota number of applications to SGS for review</a:t>
            </a:r>
          </a:p>
          <a:p>
            <a:pPr marL="457200" indent="-457200">
              <a:buFont typeface="+mj-lt"/>
              <a:buAutoNum type="arabicPeriod"/>
            </a:pPr>
            <a:r>
              <a:rPr lang="en-CA" b="1" dirty="0"/>
              <a:t>SGS review </a:t>
            </a:r>
            <a:r>
              <a:rPr lang="en-CA" dirty="0"/>
              <a:t>– SGS reviews all applications received from units for the university-wide competition. At SGS there are two SSHRC sub-committees, a Social Sciences committee and a Humanities committee,​ which select the top applicants to forward to SSHRC for the national competition. </a:t>
            </a:r>
            <a:r>
              <a:rPr lang="en-US" dirty="0"/>
              <a:t>Each file is read by three committee members who are outside of the applicant’s department.</a:t>
            </a:r>
            <a:endParaRPr lang="en-CA" dirty="0"/>
          </a:p>
          <a:p>
            <a:pPr marL="457200" indent="-457200">
              <a:buFont typeface="+mj-lt"/>
              <a:buAutoNum type="arabicPeriod"/>
            </a:pPr>
            <a:r>
              <a:rPr lang="en-CA" b="1" dirty="0"/>
              <a:t>SSHRC review </a:t>
            </a:r>
            <a:r>
              <a:rPr lang="en-CA" dirty="0"/>
              <a:t>– SSHRC reviews all applications received for the national competition and selects the recipients of the SSHRC CGS D and SSHRC Doctoral Fellowships</a:t>
            </a:r>
          </a:p>
          <a:p>
            <a:pPr marL="0" indent="0">
              <a:buNone/>
            </a:pPr>
            <a:r>
              <a:rPr lang="en-CA" sz="2000" dirty="0">
                <a:effectLst/>
                <a:ea typeface="Calibri" panose="020F0502020204030204" pitchFamily="34" charset="0"/>
                <a:cs typeface="Times New Roman" panose="02020603050405020304" pitchFamily="18" charset="0"/>
              </a:rPr>
              <a:t>You should receive an email from your department letting you know if your application was forwarded to SGS. If forwarded to SGS, we will also let you know whether your application is being forwarded to SSHRC.</a:t>
            </a:r>
            <a:r>
              <a:rPr lang="en-CA" dirty="0"/>
              <a:t>​ If forwarded to SSHRC, SSHRC will inform applicants of their results at the end of April 2024 </a:t>
            </a:r>
            <a:r>
              <a:rPr lang="en-US" dirty="0">
                <a:latin typeface="Arial Narrow"/>
              </a:rPr>
              <a:t>using an "extranet" system for students</a:t>
            </a:r>
            <a:r>
              <a:rPr lang="en-CA" dirty="0"/>
              <a:t>. </a:t>
            </a:r>
            <a:r>
              <a:rPr lang="en-US" dirty="0">
                <a:latin typeface="Arial Narrow"/>
              </a:rPr>
              <a:t>Applicants are notified how to access the system via email. </a:t>
            </a:r>
            <a:endParaRPr lang="en-CA" dirty="0"/>
          </a:p>
        </p:txBody>
      </p:sp>
      <p:sp>
        <p:nvSpPr>
          <p:cNvPr id="2" name="Slide Number Placeholder 1"/>
          <p:cNvSpPr>
            <a:spLocks noGrp="1"/>
          </p:cNvSpPr>
          <p:nvPr>
            <p:ph type="sldNum" sz="quarter" idx="12"/>
          </p:nvPr>
        </p:nvSpPr>
        <p:spPr/>
        <p:txBody>
          <a:bodyPr/>
          <a:lstStyle/>
          <a:p>
            <a:fld id="{E95093C1-3A22-4FD3-9A2D-0EF7936C6C71}" type="slidenum">
              <a:rPr lang="en-US" smtClean="0"/>
              <a:pPr/>
              <a:t>80</a:t>
            </a:fld>
            <a:endParaRPr lang="en-US"/>
          </a:p>
        </p:txBody>
      </p:sp>
    </p:spTree>
    <p:extLst>
      <p:ext uri="{BB962C8B-B14F-4D97-AF65-F5344CB8AC3E}">
        <p14:creationId xmlns:p14="http://schemas.microsoft.com/office/powerpoint/2010/main" val="20542604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a:solidFill>
                  <a:schemeClr val="tx2"/>
                </a:solidFill>
              </a:rPr>
              <a:t>APPLICATION WEIGHTING</a:t>
            </a:r>
            <a:endParaRPr lang="en-US"/>
          </a:p>
        </p:txBody>
      </p:sp>
      <p:sp>
        <p:nvSpPr>
          <p:cNvPr id="5" name="Content Placeholder 4"/>
          <p:cNvSpPr>
            <a:spLocks noGrp="1"/>
          </p:cNvSpPr>
          <p:nvPr>
            <p:ph idx="1"/>
          </p:nvPr>
        </p:nvSpPr>
        <p:spPr>
          <a:xfrm>
            <a:off x="422226" y="1163295"/>
            <a:ext cx="9510245" cy="4531410"/>
          </a:xfrm>
        </p:spPr>
        <p:txBody>
          <a:bodyPr/>
          <a:lstStyle/>
          <a:p>
            <a:pPr marL="0" indent="0">
              <a:buNone/>
            </a:pPr>
            <a:r>
              <a:rPr lang="en-CA" b="0" i="0">
                <a:solidFill>
                  <a:srgbClr val="002A5C"/>
                </a:solidFill>
                <a:effectLst/>
                <a:latin typeface="Arial Narrow" panose="020B0606020202030204" pitchFamily="34" charset="0"/>
              </a:rPr>
              <a:t>Full selection procedures can be found on the SSHRC website: </a:t>
            </a:r>
          </a:p>
          <a:p>
            <a:pPr marL="0" indent="0">
              <a:buNone/>
            </a:pPr>
            <a:r>
              <a:rPr lang="en-CA" sz="2000">
                <a:cs typeface="Calibri" panose="020F0502020204030204" pitchFamily="34" charset="0"/>
                <a:hlinkClick r:id="rId2"/>
              </a:rPr>
              <a:t>http://www.sshrc-crsh.gc.ca/funding-financement/programs-programmes/fellowships/doctoral-doctorat-eng.aspx#6</a:t>
            </a:r>
            <a:endParaRPr lang="en-CA" sz="2000">
              <a:cs typeface="Calibri" panose="020F0502020204030204" pitchFamily="34" charset="0"/>
            </a:endParaRPr>
          </a:p>
          <a:p>
            <a:pPr marL="0" indent="0" algn="ctr">
              <a:buNone/>
            </a:pPr>
            <a:endParaRPr lang="en-CA" sz="200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E95093C1-3A22-4FD3-9A2D-0EF7936C6C71}" type="slidenum">
              <a:rPr lang="en-US" smtClean="0"/>
              <a:pPr/>
              <a:t>81</a:t>
            </a:fld>
            <a:endParaRPr lang="en-US"/>
          </a:p>
        </p:txBody>
      </p:sp>
      <p:graphicFrame>
        <p:nvGraphicFramePr>
          <p:cNvPr id="8" name="Group 88">
            <a:extLst>
              <a:ext uri="{FF2B5EF4-FFF2-40B4-BE49-F238E27FC236}">
                <a16:creationId xmlns:a16="http://schemas.microsoft.com/office/drawing/2014/main" id="{FAF9CB81-C80F-4E0C-BC42-A4DB5778444F}"/>
              </a:ext>
            </a:extLst>
          </p:cNvPr>
          <p:cNvGraphicFramePr>
            <a:graphicFrameLocks noGrp="1"/>
          </p:cNvGraphicFramePr>
          <p:nvPr>
            <p:extLst>
              <p:ext uri="{D42A27DB-BD31-4B8C-83A1-F6EECF244321}">
                <p14:modId xmlns:p14="http://schemas.microsoft.com/office/powerpoint/2010/main" val="340393936"/>
              </p:ext>
            </p:extLst>
          </p:nvPr>
        </p:nvGraphicFramePr>
        <p:xfrm>
          <a:off x="1982805" y="2675823"/>
          <a:ext cx="7132320" cy="3221178"/>
        </p:xfrm>
        <a:graphic>
          <a:graphicData uri="http://schemas.openxmlformats.org/drawingml/2006/table">
            <a:tbl>
              <a:tblPr>
                <a:tableStyleId>{69CF1AB2-1976-4502-BF36-3FF5EA218861}</a:tableStyleId>
              </a:tblPr>
              <a:tblGrid>
                <a:gridCol w="4273616">
                  <a:extLst>
                    <a:ext uri="{9D8B030D-6E8A-4147-A177-3AD203B41FA5}">
                      <a16:colId xmlns:a16="http://schemas.microsoft.com/office/drawing/2014/main" val="20000"/>
                    </a:ext>
                  </a:extLst>
                </a:gridCol>
                <a:gridCol w="2858704">
                  <a:extLst>
                    <a:ext uri="{9D8B030D-6E8A-4147-A177-3AD203B41FA5}">
                      <a16:colId xmlns:a16="http://schemas.microsoft.com/office/drawing/2014/main" val="20002"/>
                    </a:ext>
                  </a:extLst>
                </a:gridCol>
              </a:tblGrid>
              <a:tr h="58735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a:ln>
                            <a:noFill/>
                          </a:ln>
                          <a:effectLst/>
                          <a:latin typeface="Arial Narrow" panose="020B0606020202030204" pitchFamily="34" charset="0"/>
                        </a:rPr>
                        <a:t>Criteria</a:t>
                      </a:r>
                      <a:endParaRPr kumimoji="0" lang="en-US" sz="2400" b="1" i="0" u="none" strike="noStrike" cap="none" normalizeH="0" baseline="0">
                        <a:ln>
                          <a:noFill/>
                        </a:ln>
                        <a:solidFill>
                          <a:schemeClr val="tx1"/>
                        </a:solidFill>
                        <a:effectLst/>
                        <a:latin typeface="Arial Narrow" panose="020B0606020202030204" pitchFamily="34"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a:ln>
                            <a:noFill/>
                          </a:ln>
                          <a:effectLst/>
                          <a:latin typeface="Arial Narrow" panose="020B0606020202030204" pitchFamily="34" charset="0"/>
                        </a:rPr>
                        <a:t>Weighting</a:t>
                      </a:r>
                      <a:endParaRPr kumimoji="0" lang="en-US" sz="2400" b="1" i="0" u="none" strike="noStrike" cap="none" normalizeH="0" baseline="0">
                        <a:ln>
                          <a:noFill/>
                        </a:ln>
                        <a:solidFill>
                          <a:schemeClr val="tx1"/>
                        </a:solidFill>
                        <a:effectLst/>
                        <a:latin typeface="Arial Narrow" panose="020B0606020202030204" pitchFamily="34" charset="0"/>
                      </a:endParaRPr>
                    </a:p>
                  </a:txBody>
                  <a:tcPr horzOverflow="overflow"/>
                </a:tc>
                <a:extLst>
                  <a:ext uri="{0D108BD9-81ED-4DB2-BD59-A6C34878D82A}">
                    <a16:rowId xmlns:a16="http://schemas.microsoft.com/office/drawing/2014/main" val="10000"/>
                  </a:ext>
                </a:extLst>
              </a:tr>
              <a:tr h="114158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a:ln>
                            <a:noFill/>
                          </a:ln>
                          <a:effectLst/>
                          <a:latin typeface="Arial Narrow" panose="020B0606020202030204" pitchFamily="34" charset="0"/>
                        </a:rPr>
                        <a:t>Research Ability and Potential</a:t>
                      </a:r>
                      <a:endParaRPr kumimoji="0" lang="en-US" sz="2400" b="0" i="0" u="none" strike="noStrike" cap="none" normalizeH="0" baseline="0">
                        <a:ln>
                          <a:noFill/>
                        </a:ln>
                        <a:solidFill>
                          <a:schemeClr val="tx1"/>
                        </a:solidFill>
                        <a:effectLst/>
                        <a:latin typeface="Arial Narrow" panose="020B0606020202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a:ln>
                            <a:noFill/>
                          </a:ln>
                          <a:effectLst/>
                          <a:latin typeface="Arial Narrow" panose="020B0606020202030204" pitchFamily="34" charset="0"/>
                        </a:rPr>
                        <a:t>50 %</a:t>
                      </a:r>
                      <a:endParaRPr kumimoji="0" lang="en-US" sz="2400" b="0" i="0" u="none" strike="noStrike" cap="none" normalizeH="0" baseline="0">
                        <a:ln>
                          <a:noFill/>
                        </a:ln>
                        <a:solidFill>
                          <a:schemeClr val="tx1"/>
                        </a:solidFill>
                        <a:effectLst/>
                        <a:latin typeface="Arial Narrow" panose="020B0606020202030204" pitchFamily="34" charset="0"/>
                      </a:endParaRPr>
                    </a:p>
                  </a:txBody>
                  <a:tcPr anchor="ctr" horzOverflow="overflow"/>
                </a:tc>
                <a:extLst>
                  <a:ext uri="{0D108BD9-81ED-4DB2-BD59-A6C34878D82A}">
                    <a16:rowId xmlns:a16="http://schemas.microsoft.com/office/drawing/2014/main" val="10002"/>
                  </a:ext>
                </a:extLst>
              </a:tr>
              <a:tr h="14922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a:ln>
                            <a:noFill/>
                          </a:ln>
                          <a:effectLst/>
                          <a:latin typeface="Arial Narrow" panose="020B0606020202030204" pitchFamily="34" charset="0"/>
                        </a:rPr>
                        <a:t>Relevant experience and achievements obtained within and beyond academia</a:t>
                      </a:r>
                      <a:endParaRPr kumimoji="0" lang="en-US" sz="2400" b="0" i="0" u="none" strike="noStrike" cap="none" normalizeH="0" baseline="0">
                        <a:ln>
                          <a:noFill/>
                        </a:ln>
                        <a:solidFill>
                          <a:schemeClr val="tx1"/>
                        </a:solidFill>
                        <a:effectLst/>
                        <a:latin typeface="Arial Narrow" panose="020B0606020202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a:ln>
                            <a:noFill/>
                          </a:ln>
                          <a:effectLst/>
                          <a:latin typeface="Arial Narrow" panose="020B0606020202030204" pitchFamily="34" charset="0"/>
                        </a:rPr>
                        <a:t>50 %</a:t>
                      </a:r>
                      <a:endParaRPr kumimoji="0" lang="en-US" sz="2400" b="0" i="0" u="none" strike="noStrike" cap="none" normalizeH="0" baseline="0">
                        <a:ln>
                          <a:noFill/>
                        </a:ln>
                        <a:solidFill>
                          <a:schemeClr val="tx1"/>
                        </a:solidFill>
                        <a:effectLst/>
                        <a:latin typeface="Arial Narrow" panose="020B0606020202030204" pitchFamily="34" charset="0"/>
                      </a:endParaRPr>
                    </a:p>
                  </a:txBody>
                  <a:tcPr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85310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p:cNvGraphicFramePr>
            <a:graphicFrameLocks noGrp="1"/>
          </p:cNvGraphicFramePr>
          <p:nvPr>
            <p:ph sz="half" idx="2"/>
          </p:nvPr>
        </p:nvGraphicFramePr>
        <p:xfrm>
          <a:off x="422273" y="1995488"/>
          <a:ext cx="11012080" cy="4159446"/>
        </p:xfrm>
        <a:graphic>
          <a:graphicData uri="http://schemas.openxmlformats.org/drawingml/2006/table">
            <a:tbl>
              <a:tblPr firstRow="1" bandRow="1">
                <a:tableStyleId>{5C22544A-7EE6-4342-B048-85BDC9FD1C3A}</a:tableStyleId>
              </a:tblPr>
              <a:tblGrid>
                <a:gridCol w="2202416">
                  <a:extLst>
                    <a:ext uri="{9D8B030D-6E8A-4147-A177-3AD203B41FA5}">
                      <a16:colId xmlns:a16="http://schemas.microsoft.com/office/drawing/2014/main" val="20000"/>
                    </a:ext>
                  </a:extLst>
                </a:gridCol>
                <a:gridCol w="2202416">
                  <a:extLst>
                    <a:ext uri="{9D8B030D-6E8A-4147-A177-3AD203B41FA5}">
                      <a16:colId xmlns:a16="http://schemas.microsoft.com/office/drawing/2014/main" val="20001"/>
                    </a:ext>
                  </a:extLst>
                </a:gridCol>
                <a:gridCol w="2202416">
                  <a:extLst>
                    <a:ext uri="{9D8B030D-6E8A-4147-A177-3AD203B41FA5}">
                      <a16:colId xmlns:a16="http://schemas.microsoft.com/office/drawing/2014/main" val="20002"/>
                    </a:ext>
                  </a:extLst>
                </a:gridCol>
                <a:gridCol w="2202416">
                  <a:extLst>
                    <a:ext uri="{9D8B030D-6E8A-4147-A177-3AD203B41FA5}">
                      <a16:colId xmlns:a16="http://schemas.microsoft.com/office/drawing/2014/main" val="20003"/>
                    </a:ext>
                  </a:extLst>
                </a:gridCol>
                <a:gridCol w="2202416">
                  <a:extLst>
                    <a:ext uri="{9D8B030D-6E8A-4147-A177-3AD203B41FA5}">
                      <a16:colId xmlns:a16="http://schemas.microsoft.com/office/drawing/2014/main" val="1795244841"/>
                    </a:ext>
                  </a:extLst>
                </a:gridCol>
              </a:tblGrid>
              <a:tr h="494058">
                <a:tc>
                  <a:txBody>
                    <a:bodyPr/>
                    <a:lstStyle/>
                    <a:p>
                      <a:r>
                        <a:rPr lang="en-US" sz="2000" dirty="0">
                          <a:latin typeface="Arial Narrow" panose="020B0606020202030204" pitchFamily="34" charset="0"/>
                        </a:rPr>
                        <a:t>Competition Year</a:t>
                      </a:r>
                    </a:p>
                  </a:txBody>
                  <a:tcPr/>
                </a:tc>
                <a:tc>
                  <a:txBody>
                    <a:bodyPr/>
                    <a:lstStyle/>
                    <a:p>
                      <a:r>
                        <a:rPr lang="en-US" sz="2000">
                          <a:latin typeface="Arial Narrow" panose="020B0606020202030204" pitchFamily="34" charset="0"/>
                        </a:rPr>
                        <a:t>Applications Received at SGS</a:t>
                      </a:r>
                    </a:p>
                  </a:txBody>
                  <a:tcPr/>
                </a:tc>
                <a:tc>
                  <a:txBody>
                    <a:bodyPr/>
                    <a:lstStyle/>
                    <a:p>
                      <a:r>
                        <a:rPr lang="en-US" sz="2000">
                          <a:latin typeface="Arial Narrow" panose="020B0606020202030204" pitchFamily="34" charset="0"/>
                        </a:rPr>
                        <a:t>Quota Forwarded to SSHRC</a:t>
                      </a:r>
                    </a:p>
                  </a:txBody>
                  <a:tcPr/>
                </a:tc>
                <a:tc>
                  <a:txBody>
                    <a:bodyPr/>
                    <a:lstStyle/>
                    <a:p>
                      <a:r>
                        <a:rPr lang="en-US" sz="2000">
                          <a:latin typeface="Arial Narrow" panose="020B0606020202030204" pitchFamily="34" charset="0"/>
                        </a:rPr>
                        <a:t>Awards Received</a:t>
                      </a:r>
                    </a:p>
                  </a:txBody>
                  <a:tcPr/>
                </a:tc>
                <a:tc>
                  <a:txBody>
                    <a:bodyPr/>
                    <a:lstStyle/>
                    <a:p>
                      <a:r>
                        <a:rPr lang="en-US" sz="2000">
                          <a:latin typeface="Arial Narrow" panose="020B0606020202030204" pitchFamily="34" charset="0"/>
                        </a:rPr>
                        <a:t>Success Rate of Apps forwarded</a:t>
                      </a:r>
                    </a:p>
                  </a:txBody>
                  <a:tcPr/>
                </a:tc>
                <a:extLst>
                  <a:ext uri="{0D108BD9-81ED-4DB2-BD59-A6C34878D82A}">
                    <a16:rowId xmlns:a16="http://schemas.microsoft.com/office/drawing/2014/main" val="10000"/>
                  </a:ext>
                </a:extLst>
              </a:tr>
              <a:tr h="494058">
                <a:tc>
                  <a:txBody>
                    <a:bodyPr/>
                    <a:lstStyle/>
                    <a:p>
                      <a:r>
                        <a:rPr lang="en-US" sz="2000">
                          <a:latin typeface="Arial Narrow" panose="020B0606020202030204" pitchFamily="34" charset="0"/>
                        </a:rPr>
                        <a:t>2017-2018</a:t>
                      </a:r>
                    </a:p>
                  </a:txBody>
                  <a:tcPr/>
                </a:tc>
                <a:tc>
                  <a:txBody>
                    <a:bodyPr/>
                    <a:lstStyle/>
                    <a:p>
                      <a:pPr algn="ctr"/>
                      <a:r>
                        <a:rPr lang="en-US" sz="2000">
                          <a:latin typeface="Arial Narrow" panose="020B0606020202030204" pitchFamily="34" charset="0"/>
                        </a:rPr>
                        <a:t>311</a:t>
                      </a:r>
                    </a:p>
                  </a:txBody>
                  <a:tcPr/>
                </a:tc>
                <a:tc>
                  <a:txBody>
                    <a:bodyPr/>
                    <a:lstStyle/>
                    <a:p>
                      <a:pPr algn="ctr"/>
                      <a:r>
                        <a:rPr lang="en-US" sz="2000">
                          <a:latin typeface="Arial Narrow" panose="020B0606020202030204" pitchFamily="34" charset="0"/>
                        </a:rPr>
                        <a:t>238</a:t>
                      </a:r>
                    </a:p>
                  </a:txBody>
                  <a:tcPr/>
                </a:tc>
                <a:tc>
                  <a:txBody>
                    <a:bodyPr/>
                    <a:lstStyle/>
                    <a:p>
                      <a:pPr algn="ctr"/>
                      <a:r>
                        <a:rPr lang="en-US" sz="2000">
                          <a:latin typeface="Arial Narrow" panose="020B0606020202030204" pitchFamily="34" charset="0"/>
                        </a:rPr>
                        <a:t>117</a:t>
                      </a:r>
                    </a:p>
                  </a:txBody>
                  <a:tcPr/>
                </a:tc>
                <a:tc>
                  <a:txBody>
                    <a:bodyPr/>
                    <a:lstStyle/>
                    <a:p>
                      <a:pPr algn="ctr"/>
                      <a:r>
                        <a:rPr lang="en-US" sz="2000" dirty="0">
                          <a:latin typeface="Arial Narrow" panose="020B0606020202030204" pitchFamily="34" charset="0"/>
                        </a:rPr>
                        <a:t>49.1%</a:t>
                      </a:r>
                    </a:p>
                  </a:txBody>
                  <a:tcPr/>
                </a:tc>
                <a:extLst>
                  <a:ext uri="{0D108BD9-81ED-4DB2-BD59-A6C34878D82A}">
                    <a16:rowId xmlns:a16="http://schemas.microsoft.com/office/drawing/2014/main" val="10002"/>
                  </a:ext>
                </a:extLst>
              </a:tr>
              <a:tr h="494058">
                <a:tc>
                  <a:txBody>
                    <a:bodyPr/>
                    <a:lstStyle/>
                    <a:p>
                      <a:r>
                        <a:rPr lang="en-US" sz="2000">
                          <a:latin typeface="Arial Narrow" panose="020B0606020202030204" pitchFamily="34" charset="0"/>
                        </a:rPr>
                        <a:t>2018-2019</a:t>
                      </a:r>
                    </a:p>
                  </a:txBody>
                  <a:tcPr/>
                </a:tc>
                <a:tc>
                  <a:txBody>
                    <a:bodyPr/>
                    <a:lstStyle/>
                    <a:p>
                      <a:pPr algn="ctr"/>
                      <a:r>
                        <a:rPr lang="en-US" sz="2000">
                          <a:latin typeface="Arial Narrow" panose="020B0606020202030204" pitchFamily="34" charset="0"/>
                        </a:rPr>
                        <a:t>312</a:t>
                      </a:r>
                    </a:p>
                  </a:txBody>
                  <a:tcPr/>
                </a:tc>
                <a:tc>
                  <a:txBody>
                    <a:bodyPr/>
                    <a:lstStyle/>
                    <a:p>
                      <a:pPr algn="ctr"/>
                      <a:r>
                        <a:rPr lang="en-US" sz="2000">
                          <a:latin typeface="Arial Narrow" panose="020B0606020202030204" pitchFamily="34" charset="0"/>
                        </a:rPr>
                        <a:t>243</a:t>
                      </a:r>
                    </a:p>
                  </a:txBody>
                  <a:tcPr/>
                </a:tc>
                <a:tc>
                  <a:txBody>
                    <a:bodyPr/>
                    <a:lstStyle/>
                    <a:p>
                      <a:pPr algn="ctr"/>
                      <a:r>
                        <a:rPr lang="en-US" sz="2000">
                          <a:latin typeface="Arial Narrow" panose="020B0606020202030204" pitchFamily="34" charset="0"/>
                        </a:rPr>
                        <a:t>110</a:t>
                      </a:r>
                    </a:p>
                  </a:txBody>
                  <a:tcPr/>
                </a:tc>
                <a:tc>
                  <a:txBody>
                    <a:bodyPr/>
                    <a:lstStyle/>
                    <a:p>
                      <a:pPr algn="ctr"/>
                      <a:r>
                        <a:rPr lang="en-US" sz="2000">
                          <a:latin typeface="Arial Narrow" panose="020B0606020202030204" pitchFamily="34" charset="0"/>
                        </a:rPr>
                        <a:t>45.2%</a:t>
                      </a:r>
                    </a:p>
                  </a:txBody>
                  <a:tcPr/>
                </a:tc>
                <a:extLst>
                  <a:ext uri="{0D108BD9-81ED-4DB2-BD59-A6C34878D82A}">
                    <a16:rowId xmlns:a16="http://schemas.microsoft.com/office/drawing/2014/main" val="10003"/>
                  </a:ext>
                </a:extLst>
              </a:tr>
              <a:tr h="494058">
                <a:tc>
                  <a:txBody>
                    <a:bodyPr/>
                    <a:lstStyle/>
                    <a:p>
                      <a:r>
                        <a:rPr lang="en-US" sz="2000">
                          <a:latin typeface="Arial Narrow" panose="020B0606020202030204" pitchFamily="34" charset="0"/>
                        </a:rPr>
                        <a:t>2019-2020</a:t>
                      </a:r>
                    </a:p>
                  </a:txBody>
                  <a:tcPr/>
                </a:tc>
                <a:tc>
                  <a:txBody>
                    <a:bodyPr/>
                    <a:lstStyle/>
                    <a:p>
                      <a:pPr algn="ctr"/>
                      <a:r>
                        <a:rPr lang="en-US" sz="2000">
                          <a:latin typeface="Arial Narrow" panose="020B0606020202030204" pitchFamily="34" charset="0"/>
                        </a:rPr>
                        <a:t>301</a:t>
                      </a:r>
                    </a:p>
                  </a:txBody>
                  <a:tcPr/>
                </a:tc>
                <a:tc>
                  <a:txBody>
                    <a:bodyPr/>
                    <a:lstStyle/>
                    <a:p>
                      <a:pPr algn="ctr"/>
                      <a:r>
                        <a:rPr lang="en-US" sz="2000">
                          <a:latin typeface="Arial Narrow" panose="020B0606020202030204" pitchFamily="34" charset="0"/>
                        </a:rPr>
                        <a:t>246</a:t>
                      </a:r>
                    </a:p>
                  </a:txBody>
                  <a:tcPr/>
                </a:tc>
                <a:tc>
                  <a:txBody>
                    <a:bodyPr/>
                    <a:lstStyle/>
                    <a:p>
                      <a:pPr algn="ctr"/>
                      <a:r>
                        <a:rPr lang="en-US" sz="2000">
                          <a:latin typeface="Arial Narrow" panose="020B0606020202030204" pitchFamily="34" charset="0"/>
                        </a:rPr>
                        <a:t>101</a:t>
                      </a:r>
                    </a:p>
                  </a:txBody>
                  <a:tcPr/>
                </a:tc>
                <a:tc>
                  <a:txBody>
                    <a:bodyPr/>
                    <a:lstStyle/>
                    <a:p>
                      <a:pPr algn="ctr"/>
                      <a:r>
                        <a:rPr lang="en-US" sz="2000">
                          <a:latin typeface="Arial Narrow" panose="020B0606020202030204" pitchFamily="34" charset="0"/>
                        </a:rPr>
                        <a:t>41.1%</a:t>
                      </a:r>
                    </a:p>
                  </a:txBody>
                  <a:tcPr/>
                </a:tc>
                <a:extLst>
                  <a:ext uri="{0D108BD9-81ED-4DB2-BD59-A6C34878D82A}">
                    <a16:rowId xmlns:a16="http://schemas.microsoft.com/office/drawing/2014/main" val="10004"/>
                  </a:ext>
                </a:extLst>
              </a:tr>
              <a:tr h="494058">
                <a:tc>
                  <a:txBody>
                    <a:bodyPr/>
                    <a:lstStyle/>
                    <a:p>
                      <a:r>
                        <a:rPr lang="en-US" sz="2000">
                          <a:latin typeface="Arial Narrow" panose="020B0606020202030204" pitchFamily="34" charset="0"/>
                        </a:rPr>
                        <a:t>2020-2021</a:t>
                      </a:r>
                    </a:p>
                  </a:txBody>
                  <a:tcPr/>
                </a:tc>
                <a:tc>
                  <a:txBody>
                    <a:bodyPr/>
                    <a:lstStyle/>
                    <a:p>
                      <a:pPr algn="ctr"/>
                      <a:r>
                        <a:rPr lang="en-US" sz="2000">
                          <a:latin typeface="Arial Narrow" panose="020B0606020202030204" pitchFamily="34" charset="0"/>
                        </a:rPr>
                        <a:t>342</a:t>
                      </a:r>
                    </a:p>
                  </a:txBody>
                  <a:tcPr/>
                </a:tc>
                <a:tc>
                  <a:txBody>
                    <a:bodyPr/>
                    <a:lstStyle/>
                    <a:p>
                      <a:pPr algn="ctr"/>
                      <a:r>
                        <a:rPr lang="en-US" sz="2000">
                          <a:latin typeface="Arial Narrow" panose="020B0606020202030204" pitchFamily="34" charset="0"/>
                        </a:rPr>
                        <a:t>276+7</a:t>
                      </a:r>
                    </a:p>
                  </a:txBody>
                  <a:tcPr/>
                </a:tc>
                <a:tc>
                  <a:txBody>
                    <a:bodyPr/>
                    <a:lstStyle/>
                    <a:p>
                      <a:pPr algn="ctr"/>
                      <a:r>
                        <a:rPr lang="en-US" sz="2000">
                          <a:latin typeface="Arial Narrow" panose="020B0606020202030204" pitchFamily="34" charset="0"/>
                        </a:rPr>
                        <a:t>128</a:t>
                      </a:r>
                    </a:p>
                  </a:txBody>
                  <a:tcPr/>
                </a:tc>
                <a:tc>
                  <a:txBody>
                    <a:bodyPr/>
                    <a:lstStyle/>
                    <a:p>
                      <a:pPr algn="ctr"/>
                      <a:r>
                        <a:rPr lang="en-US" sz="2000">
                          <a:latin typeface="Arial Narrow" panose="020B0606020202030204" pitchFamily="34" charset="0"/>
                        </a:rPr>
                        <a:t>45.23%</a:t>
                      </a:r>
                    </a:p>
                  </a:txBody>
                  <a:tcPr/>
                </a:tc>
                <a:extLst>
                  <a:ext uri="{0D108BD9-81ED-4DB2-BD59-A6C34878D82A}">
                    <a16:rowId xmlns:a16="http://schemas.microsoft.com/office/drawing/2014/main" val="10005"/>
                  </a:ext>
                </a:extLst>
              </a:tr>
              <a:tr h="494058">
                <a:tc>
                  <a:txBody>
                    <a:bodyPr/>
                    <a:lstStyle/>
                    <a:p>
                      <a:r>
                        <a:rPr lang="en-US" sz="2000" dirty="0">
                          <a:latin typeface="Arial Narrow" panose="020B0606020202030204" pitchFamily="34" charset="0"/>
                        </a:rPr>
                        <a:t>2021-2022</a:t>
                      </a:r>
                    </a:p>
                  </a:txBody>
                  <a:tcPr/>
                </a:tc>
                <a:tc>
                  <a:txBody>
                    <a:bodyPr/>
                    <a:lstStyle/>
                    <a:p>
                      <a:pPr algn="ctr"/>
                      <a:r>
                        <a:rPr lang="en-US" sz="2000">
                          <a:latin typeface="Arial Narrow" panose="020B0606020202030204" pitchFamily="34" charset="0"/>
                        </a:rPr>
                        <a:t>322</a:t>
                      </a:r>
                    </a:p>
                  </a:txBody>
                  <a:tcPr/>
                </a:tc>
                <a:tc>
                  <a:txBody>
                    <a:bodyPr/>
                    <a:lstStyle/>
                    <a:p>
                      <a:pPr algn="ctr"/>
                      <a:r>
                        <a:rPr lang="en-US" sz="2000">
                          <a:latin typeface="Arial Narrow" panose="020B0606020202030204" pitchFamily="34" charset="0"/>
                        </a:rPr>
                        <a:t>246+8</a:t>
                      </a:r>
                    </a:p>
                  </a:txBody>
                  <a:tcPr/>
                </a:tc>
                <a:tc>
                  <a:txBody>
                    <a:bodyPr/>
                    <a:lstStyle/>
                    <a:p>
                      <a:pPr algn="ctr"/>
                      <a:r>
                        <a:rPr lang="en-US" sz="2000">
                          <a:latin typeface="Arial Narrow" panose="020B0606020202030204" pitchFamily="34" charset="0"/>
                        </a:rPr>
                        <a:t>134</a:t>
                      </a:r>
                    </a:p>
                  </a:txBody>
                  <a:tcPr/>
                </a:tc>
                <a:tc>
                  <a:txBody>
                    <a:bodyPr/>
                    <a:lstStyle/>
                    <a:p>
                      <a:pPr algn="ctr"/>
                      <a:r>
                        <a:rPr lang="en-US" sz="2000">
                          <a:latin typeface="Arial Narrow" panose="020B0606020202030204" pitchFamily="34" charset="0"/>
                        </a:rPr>
                        <a:t>53.17%</a:t>
                      </a:r>
                    </a:p>
                  </a:txBody>
                  <a:tcPr/>
                </a:tc>
                <a:extLst>
                  <a:ext uri="{0D108BD9-81ED-4DB2-BD59-A6C34878D82A}">
                    <a16:rowId xmlns:a16="http://schemas.microsoft.com/office/drawing/2014/main" val="825639498"/>
                  </a:ext>
                </a:extLst>
              </a:tr>
              <a:tr h="494058">
                <a:tc>
                  <a:txBody>
                    <a:bodyPr/>
                    <a:lstStyle/>
                    <a:p>
                      <a:r>
                        <a:rPr lang="en-US" sz="2000" dirty="0">
                          <a:latin typeface="Arial Narrow" panose="020B0606020202030204" pitchFamily="34" charset="0"/>
                        </a:rPr>
                        <a:t>2022-2023</a:t>
                      </a:r>
                    </a:p>
                  </a:txBody>
                  <a:tcPr/>
                </a:tc>
                <a:tc>
                  <a:txBody>
                    <a:bodyPr/>
                    <a:lstStyle/>
                    <a:p>
                      <a:pPr algn="ctr"/>
                      <a:r>
                        <a:rPr lang="en-US" sz="2000">
                          <a:latin typeface="Arial Narrow" panose="020B0606020202030204" pitchFamily="34" charset="0"/>
                        </a:rPr>
                        <a:t>328</a:t>
                      </a:r>
                    </a:p>
                  </a:txBody>
                  <a:tcPr/>
                </a:tc>
                <a:tc>
                  <a:txBody>
                    <a:bodyPr/>
                    <a:lstStyle/>
                    <a:p>
                      <a:pPr algn="ctr"/>
                      <a:r>
                        <a:rPr lang="en-US" sz="2000">
                          <a:latin typeface="Arial Narrow" panose="020B0606020202030204" pitchFamily="34" charset="0"/>
                        </a:rPr>
                        <a:t>250+9</a:t>
                      </a:r>
                    </a:p>
                  </a:txBody>
                  <a:tcPr/>
                </a:tc>
                <a:tc>
                  <a:txBody>
                    <a:bodyPr/>
                    <a:lstStyle/>
                    <a:p>
                      <a:pPr algn="ctr"/>
                      <a:r>
                        <a:rPr lang="en-US" sz="2000">
                          <a:latin typeface="Arial Narrow" panose="020B0606020202030204" pitchFamily="34" charset="0"/>
                        </a:rPr>
                        <a:t>125</a:t>
                      </a:r>
                    </a:p>
                  </a:txBody>
                  <a:tcPr/>
                </a:tc>
                <a:tc>
                  <a:txBody>
                    <a:bodyPr/>
                    <a:lstStyle/>
                    <a:p>
                      <a:pPr algn="ctr"/>
                      <a:r>
                        <a:rPr lang="en-US" sz="2000" dirty="0">
                          <a:latin typeface="Arial Narrow" panose="020B0606020202030204" pitchFamily="34" charset="0"/>
                        </a:rPr>
                        <a:t>48.26%</a:t>
                      </a:r>
                    </a:p>
                  </a:txBody>
                  <a:tcPr/>
                </a:tc>
                <a:extLst>
                  <a:ext uri="{0D108BD9-81ED-4DB2-BD59-A6C34878D82A}">
                    <a16:rowId xmlns:a16="http://schemas.microsoft.com/office/drawing/2014/main" val="694814579"/>
                  </a:ext>
                </a:extLst>
              </a:tr>
              <a:tr h="494058">
                <a:tc>
                  <a:txBody>
                    <a:bodyPr/>
                    <a:lstStyle/>
                    <a:p>
                      <a:r>
                        <a:rPr lang="en-US" sz="2000" dirty="0">
                          <a:latin typeface="Arial Narrow" panose="020B0606020202030204" pitchFamily="34" charset="0"/>
                        </a:rPr>
                        <a:t>2023-2024</a:t>
                      </a:r>
                    </a:p>
                  </a:txBody>
                  <a:tcPr/>
                </a:tc>
                <a:tc>
                  <a:txBody>
                    <a:bodyPr/>
                    <a:lstStyle/>
                    <a:p>
                      <a:pPr algn="ctr"/>
                      <a:r>
                        <a:rPr lang="en-US" sz="2000" dirty="0">
                          <a:latin typeface="Arial Narrow" panose="020B0606020202030204" pitchFamily="34" charset="0"/>
                        </a:rPr>
                        <a:t>327</a:t>
                      </a:r>
                    </a:p>
                  </a:txBody>
                  <a:tcPr/>
                </a:tc>
                <a:tc>
                  <a:txBody>
                    <a:bodyPr/>
                    <a:lstStyle/>
                    <a:p>
                      <a:pPr algn="ctr"/>
                      <a:r>
                        <a:rPr lang="en-US" sz="2000" dirty="0">
                          <a:latin typeface="Arial Narrow" panose="020B0606020202030204" pitchFamily="34" charset="0"/>
                        </a:rPr>
                        <a:t>250+9</a:t>
                      </a:r>
                    </a:p>
                  </a:txBody>
                  <a:tcPr/>
                </a:tc>
                <a:tc>
                  <a:txBody>
                    <a:bodyPr/>
                    <a:lstStyle/>
                    <a:p>
                      <a:pPr algn="ctr"/>
                      <a:r>
                        <a:rPr lang="en-US" sz="2000" dirty="0">
                          <a:latin typeface="Arial Narrow" panose="020B0606020202030204" pitchFamily="34" charset="0"/>
                        </a:rPr>
                        <a:t>127</a:t>
                      </a:r>
                    </a:p>
                  </a:txBody>
                  <a:tcPr/>
                </a:tc>
                <a:tc>
                  <a:txBody>
                    <a:bodyPr/>
                    <a:lstStyle/>
                    <a:p>
                      <a:pPr algn="ctr"/>
                      <a:r>
                        <a:rPr lang="en-US" sz="2000" dirty="0">
                          <a:latin typeface="Arial Narrow" panose="020B0606020202030204" pitchFamily="34" charset="0"/>
                        </a:rPr>
                        <a:t>49.03%</a:t>
                      </a:r>
                    </a:p>
                  </a:txBody>
                  <a:tcPr/>
                </a:tc>
                <a:extLst>
                  <a:ext uri="{0D108BD9-81ED-4DB2-BD59-A6C34878D82A}">
                    <a16:rowId xmlns:a16="http://schemas.microsoft.com/office/drawing/2014/main" val="3694782804"/>
                  </a:ext>
                </a:extLst>
              </a:tr>
            </a:tbl>
          </a:graphicData>
        </a:graphic>
      </p:graphicFrame>
      <p:sp>
        <p:nvSpPr>
          <p:cNvPr id="2" name="Slide Number Placeholder 1"/>
          <p:cNvSpPr>
            <a:spLocks noGrp="1"/>
          </p:cNvSpPr>
          <p:nvPr>
            <p:ph type="sldNum" sz="quarter" idx="12"/>
          </p:nvPr>
        </p:nvSpPr>
        <p:spPr/>
        <p:txBody>
          <a:bodyPr/>
          <a:lstStyle/>
          <a:p>
            <a:fld id="{E95093C1-3A22-4FD3-9A2D-0EF7936C6C71}" type="slidenum">
              <a:rPr lang="en-US" smtClean="0"/>
              <a:pPr/>
              <a:t>82</a:t>
            </a:fld>
            <a:endParaRPr lang="en-US"/>
          </a:p>
        </p:txBody>
      </p:sp>
      <p:sp>
        <p:nvSpPr>
          <p:cNvPr id="5" name="Title 4"/>
          <p:cNvSpPr>
            <a:spLocks noGrp="1"/>
          </p:cNvSpPr>
          <p:nvPr>
            <p:ph type="title"/>
          </p:nvPr>
        </p:nvSpPr>
        <p:spPr/>
        <p:txBody>
          <a:bodyPr/>
          <a:lstStyle/>
          <a:p>
            <a:r>
              <a:rPr lang="en-US" err="1"/>
              <a:t>Sshrc</a:t>
            </a:r>
            <a:r>
              <a:rPr lang="en-US"/>
              <a:t> results</a:t>
            </a:r>
          </a:p>
        </p:txBody>
      </p:sp>
      <p:sp>
        <p:nvSpPr>
          <p:cNvPr id="4" name="Text Placeholder 3">
            <a:extLst>
              <a:ext uri="{FF2B5EF4-FFF2-40B4-BE49-F238E27FC236}">
                <a16:creationId xmlns:a16="http://schemas.microsoft.com/office/drawing/2014/main" id="{6C3C7763-FAC9-42F6-9464-7A3D7B0FD972}"/>
              </a:ext>
            </a:extLst>
          </p:cNvPr>
          <p:cNvSpPr>
            <a:spLocks noGrp="1"/>
          </p:cNvSpPr>
          <p:nvPr>
            <p:ph type="body" idx="1"/>
          </p:nvPr>
        </p:nvSpPr>
        <p:spPr/>
        <p:txBody>
          <a:bodyPr/>
          <a:lstStyle/>
          <a:p>
            <a:r>
              <a:rPr lang="en-CA"/>
              <a:t>University of Toronto statistics</a:t>
            </a:r>
          </a:p>
        </p:txBody>
      </p:sp>
    </p:spTree>
    <p:extLst>
      <p:ext uri="{BB962C8B-B14F-4D97-AF65-F5344CB8AC3E}">
        <p14:creationId xmlns:p14="http://schemas.microsoft.com/office/powerpoint/2010/main" val="3351429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a:t>National statistics</a:t>
            </a:r>
          </a:p>
        </p:txBody>
      </p:sp>
      <p:graphicFrame>
        <p:nvGraphicFramePr>
          <p:cNvPr id="21" name="Content Placeholder 20"/>
          <p:cNvGraphicFramePr>
            <a:graphicFrameLocks noGrp="1"/>
          </p:cNvGraphicFramePr>
          <p:nvPr>
            <p:ph sz="half" idx="2"/>
          </p:nvPr>
        </p:nvGraphicFramePr>
        <p:xfrm>
          <a:off x="422273" y="1995488"/>
          <a:ext cx="8809664" cy="4159446"/>
        </p:xfrm>
        <a:graphic>
          <a:graphicData uri="http://schemas.openxmlformats.org/drawingml/2006/table">
            <a:tbl>
              <a:tblPr firstRow="1" bandRow="1">
                <a:tableStyleId>{5C22544A-7EE6-4342-B048-85BDC9FD1C3A}</a:tableStyleId>
              </a:tblPr>
              <a:tblGrid>
                <a:gridCol w="2202416">
                  <a:extLst>
                    <a:ext uri="{9D8B030D-6E8A-4147-A177-3AD203B41FA5}">
                      <a16:colId xmlns:a16="http://schemas.microsoft.com/office/drawing/2014/main" val="20000"/>
                    </a:ext>
                  </a:extLst>
                </a:gridCol>
                <a:gridCol w="2202416">
                  <a:extLst>
                    <a:ext uri="{9D8B030D-6E8A-4147-A177-3AD203B41FA5}">
                      <a16:colId xmlns:a16="http://schemas.microsoft.com/office/drawing/2014/main" val="20001"/>
                    </a:ext>
                  </a:extLst>
                </a:gridCol>
                <a:gridCol w="2202416">
                  <a:extLst>
                    <a:ext uri="{9D8B030D-6E8A-4147-A177-3AD203B41FA5}">
                      <a16:colId xmlns:a16="http://schemas.microsoft.com/office/drawing/2014/main" val="20002"/>
                    </a:ext>
                  </a:extLst>
                </a:gridCol>
                <a:gridCol w="2202416">
                  <a:extLst>
                    <a:ext uri="{9D8B030D-6E8A-4147-A177-3AD203B41FA5}">
                      <a16:colId xmlns:a16="http://schemas.microsoft.com/office/drawing/2014/main" val="20003"/>
                    </a:ext>
                  </a:extLst>
                </a:gridCol>
              </a:tblGrid>
              <a:tr h="494058">
                <a:tc>
                  <a:txBody>
                    <a:bodyPr/>
                    <a:lstStyle/>
                    <a:p>
                      <a:pPr algn="l"/>
                      <a:r>
                        <a:rPr lang="en-US" sz="2000" dirty="0">
                          <a:latin typeface="Arial Narrow" panose="020B0606020202030204" pitchFamily="34" charset="0"/>
                        </a:rPr>
                        <a:t>Competition Year</a:t>
                      </a:r>
                    </a:p>
                  </a:txBody>
                  <a:tcPr/>
                </a:tc>
                <a:tc>
                  <a:txBody>
                    <a:bodyPr/>
                    <a:lstStyle/>
                    <a:p>
                      <a:pPr algn="l"/>
                      <a:r>
                        <a:rPr lang="en-US" sz="2000">
                          <a:latin typeface="Arial Narrow" panose="020B0606020202030204" pitchFamily="34" charset="0"/>
                        </a:rPr>
                        <a:t>Applications Received at SSHRC</a:t>
                      </a:r>
                    </a:p>
                  </a:txBody>
                  <a:tcPr/>
                </a:tc>
                <a:tc>
                  <a:txBody>
                    <a:bodyPr/>
                    <a:lstStyle/>
                    <a:p>
                      <a:pPr algn="l"/>
                      <a:r>
                        <a:rPr lang="en-US" sz="2000">
                          <a:latin typeface="Arial Narrow" panose="020B0606020202030204" pitchFamily="34" charset="0"/>
                        </a:rPr>
                        <a:t>Total Awarded</a:t>
                      </a:r>
                    </a:p>
                  </a:txBody>
                  <a:tcPr/>
                </a:tc>
                <a:tc>
                  <a:txBody>
                    <a:bodyPr/>
                    <a:lstStyle/>
                    <a:p>
                      <a:pPr algn="l"/>
                      <a:r>
                        <a:rPr lang="en-US" sz="2000">
                          <a:latin typeface="Arial Narrow" panose="020B0606020202030204" pitchFamily="34" charset="0"/>
                        </a:rPr>
                        <a:t>Success Rate</a:t>
                      </a:r>
                    </a:p>
                  </a:txBody>
                  <a:tcPr/>
                </a:tc>
                <a:extLst>
                  <a:ext uri="{0D108BD9-81ED-4DB2-BD59-A6C34878D82A}">
                    <a16:rowId xmlns:a16="http://schemas.microsoft.com/office/drawing/2014/main" val="10000"/>
                  </a:ext>
                </a:extLst>
              </a:tr>
              <a:tr h="494058">
                <a:tc>
                  <a:txBody>
                    <a:bodyPr/>
                    <a:lstStyle/>
                    <a:p>
                      <a:r>
                        <a:rPr lang="en-US" sz="2000">
                          <a:latin typeface="Arial Narrow" panose="020B0606020202030204" pitchFamily="34" charset="0"/>
                        </a:rPr>
                        <a:t>2016-2017</a:t>
                      </a:r>
                    </a:p>
                  </a:txBody>
                  <a:tcPr/>
                </a:tc>
                <a:tc>
                  <a:txBody>
                    <a:bodyPr/>
                    <a:lstStyle/>
                    <a:p>
                      <a:pPr algn="ctr"/>
                      <a:r>
                        <a:rPr lang="en-US" sz="2000">
                          <a:latin typeface="Arial Narrow" panose="020B0606020202030204" pitchFamily="34" charset="0"/>
                        </a:rPr>
                        <a:t>1982</a:t>
                      </a:r>
                    </a:p>
                  </a:txBody>
                  <a:tcPr/>
                </a:tc>
                <a:tc>
                  <a:txBody>
                    <a:bodyPr/>
                    <a:lstStyle/>
                    <a:p>
                      <a:pPr algn="ctr"/>
                      <a:r>
                        <a:rPr lang="en-US" sz="2000">
                          <a:latin typeface="Arial Narrow" panose="020B0606020202030204" pitchFamily="34" charset="0"/>
                        </a:rPr>
                        <a:t>905</a:t>
                      </a:r>
                    </a:p>
                  </a:txBody>
                  <a:tcPr/>
                </a:tc>
                <a:tc>
                  <a:txBody>
                    <a:bodyPr/>
                    <a:lstStyle/>
                    <a:p>
                      <a:pPr algn="ctr"/>
                      <a:r>
                        <a:rPr lang="en-US" sz="2000">
                          <a:latin typeface="Arial Narrow" panose="020B0606020202030204" pitchFamily="34" charset="0"/>
                        </a:rPr>
                        <a:t>45.7%</a:t>
                      </a:r>
                    </a:p>
                  </a:txBody>
                  <a:tcPr/>
                </a:tc>
                <a:extLst>
                  <a:ext uri="{0D108BD9-81ED-4DB2-BD59-A6C34878D82A}">
                    <a16:rowId xmlns:a16="http://schemas.microsoft.com/office/drawing/2014/main" val="10002"/>
                  </a:ext>
                </a:extLst>
              </a:tr>
              <a:tr h="494058">
                <a:tc>
                  <a:txBody>
                    <a:bodyPr/>
                    <a:lstStyle/>
                    <a:p>
                      <a:r>
                        <a:rPr lang="en-US" sz="2000">
                          <a:latin typeface="Arial Narrow" panose="020B0606020202030204" pitchFamily="34" charset="0"/>
                        </a:rPr>
                        <a:t>2017-2018</a:t>
                      </a:r>
                    </a:p>
                  </a:txBody>
                  <a:tcPr/>
                </a:tc>
                <a:tc>
                  <a:txBody>
                    <a:bodyPr/>
                    <a:lstStyle/>
                    <a:p>
                      <a:pPr algn="ctr"/>
                      <a:r>
                        <a:rPr lang="en-US" sz="2000">
                          <a:latin typeface="Arial Narrow" panose="020B0606020202030204" pitchFamily="34" charset="0"/>
                        </a:rPr>
                        <a:t>2043</a:t>
                      </a:r>
                    </a:p>
                  </a:txBody>
                  <a:tcPr/>
                </a:tc>
                <a:tc>
                  <a:txBody>
                    <a:bodyPr/>
                    <a:lstStyle/>
                    <a:p>
                      <a:pPr algn="ctr"/>
                      <a:r>
                        <a:rPr lang="en-US" sz="2000">
                          <a:latin typeface="Arial Narrow" panose="020B0606020202030204" pitchFamily="34" charset="0"/>
                        </a:rPr>
                        <a:t>860</a:t>
                      </a:r>
                    </a:p>
                  </a:txBody>
                  <a:tcPr/>
                </a:tc>
                <a:tc>
                  <a:txBody>
                    <a:bodyPr/>
                    <a:lstStyle/>
                    <a:p>
                      <a:pPr algn="ctr"/>
                      <a:r>
                        <a:rPr lang="en-US" sz="2000">
                          <a:latin typeface="Arial Narrow" panose="020B0606020202030204" pitchFamily="34" charset="0"/>
                        </a:rPr>
                        <a:t>42.1%</a:t>
                      </a:r>
                    </a:p>
                  </a:txBody>
                  <a:tcPr/>
                </a:tc>
                <a:extLst>
                  <a:ext uri="{0D108BD9-81ED-4DB2-BD59-A6C34878D82A}">
                    <a16:rowId xmlns:a16="http://schemas.microsoft.com/office/drawing/2014/main" val="10003"/>
                  </a:ext>
                </a:extLst>
              </a:tr>
              <a:tr h="494058">
                <a:tc>
                  <a:txBody>
                    <a:bodyPr/>
                    <a:lstStyle/>
                    <a:p>
                      <a:r>
                        <a:rPr lang="en-US" sz="2000">
                          <a:latin typeface="Arial Narrow" panose="020B0606020202030204" pitchFamily="34" charset="0"/>
                        </a:rPr>
                        <a:t>2018-2019</a:t>
                      </a:r>
                    </a:p>
                  </a:txBody>
                  <a:tcPr/>
                </a:tc>
                <a:tc>
                  <a:txBody>
                    <a:bodyPr/>
                    <a:lstStyle/>
                    <a:p>
                      <a:pPr algn="ctr"/>
                      <a:r>
                        <a:rPr lang="en-US" sz="2000">
                          <a:latin typeface="Arial Narrow" panose="020B0606020202030204" pitchFamily="34" charset="0"/>
                        </a:rPr>
                        <a:t>2047</a:t>
                      </a:r>
                    </a:p>
                  </a:txBody>
                  <a:tcPr/>
                </a:tc>
                <a:tc>
                  <a:txBody>
                    <a:bodyPr/>
                    <a:lstStyle/>
                    <a:p>
                      <a:pPr algn="ctr"/>
                      <a:r>
                        <a:rPr lang="en-US" sz="2000">
                          <a:latin typeface="Arial Narrow" panose="020B0606020202030204" pitchFamily="34" charset="0"/>
                        </a:rPr>
                        <a:t>860</a:t>
                      </a:r>
                    </a:p>
                  </a:txBody>
                  <a:tcPr/>
                </a:tc>
                <a:tc>
                  <a:txBody>
                    <a:bodyPr/>
                    <a:lstStyle/>
                    <a:p>
                      <a:pPr algn="ctr"/>
                      <a:r>
                        <a:rPr lang="en-US" sz="2000">
                          <a:latin typeface="Arial Narrow" panose="020B0606020202030204" pitchFamily="34" charset="0"/>
                        </a:rPr>
                        <a:t>42.0%</a:t>
                      </a:r>
                    </a:p>
                  </a:txBody>
                  <a:tcPr/>
                </a:tc>
                <a:extLst>
                  <a:ext uri="{0D108BD9-81ED-4DB2-BD59-A6C34878D82A}">
                    <a16:rowId xmlns:a16="http://schemas.microsoft.com/office/drawing/2014/main" val="10004"/>
                  </a:ext>
                </a:extLst>
              </a:tr>
              <a:tr h="494058">
                <a:tc>
                  <a:txBody>
                    <a:bodyPr/>
                    <a:lstStyle/>
                    <a:p>
                      <a:r>
                        <a:rPr lang="en-US" sz="2000">
                          <a:latin typeface="Arial Narrow" panose="020B0606020202030204" pitchFamily="34" charset="0"/>
                        </a:rPr>
                        <a:t>2019-2020</a:t>
                      </a:r>
                    </a:p>
                  </a:txBody>
                  <a:tcPr/>
                </a:tc>
                <a:tc>
                  <a:txBody>
                    <a:bodyPr/>
                    <a:lstStyle/>
                    <a:p>
                      <a:pPr algn="ctr"/>
                      <a:r>
                        <a:rPr lang="en-US" sz="2000">
                          <a:latin typeface="Arial Narrow" panose="020B0606020202030204" pitchFamily="34" charset="0"/>
                        </a:rPr>
                        <a:t>2205</a:t>
                      </a:r>
                    </a:p>
                  </a:txBody>
                  <a:tcPr/>
                </a:tc>
                <a:tc>
                  <a:txBody>
                    <a:bodyPr/>
                    <a:lstStyle/>
                    <a:p>
                      <a:pPr algn="ctr"/>
                      <a:r>
                        <a:rPr lang="en-US" sz="2000">
                          <a:latin typeface="Arial Narrow" panose="020B0606020202030204" pitchFamily="34" charset="0"/>
                        </a:rPr>
                        <a:t>938</a:t>
                      </a:r>
                    </a:p>
                  </a:txBody>
                  <a:tcPr/>
                </a:tc>
                <a:tc>
                  <a:txBody>
                    <a:bodyPr/>
                    <a:lstStyle/>
                    <a:p>
                      <a:pPr algn="ctr"/>
                      <a:r>
                        <a:rPr lang="en-US" sz="2000">
                          <a:latin typeface="Arial Narrow" panose="020B0606020202030204" pitchFamily="34" charset="0"/>
                        </a:rPr>
                        <a:t>42.5%</a:t>
                      </a:r>
                    </a:p>
                  </a:txBody>
                  <a:tcPr/>
                </a:tc>
                <a:extLst>
                  <a:ext uri="{0D108BD9-81ED-4DB2-BD59-A6C34878D82A}">
                    <a16:rowId xmlns:a16="http://schemas.microsoft.com/office/drawing/2014/main" val="10005"/>
                  </a:ext>
                </a:extLst>
              </a:tr>
              <a:tr h="494058">
                <a:tc>
                  <a:txBody>
                    <a:bodyPr/>
                    <a:lstStyle/>
                    <a:p>
                      <a:r>
                        <a:rPr lang="en-US" sz="2000">
                          <a:latin typeface="Arial Narrow" panose="020B0606020202030204" pitchFamily="34" charset="0"/>
                        </a:rPr>
                        <a:t>2020-2021</a:t>
                      </a:r>
                    </a:p>
                  </a:txBody>
                  <a:tcPr/>
                </a:tc>
                <a:tc>
                  <a:txBody>
                    <a:bodyPr/>
                    <a:lstStyle/>
                    <a:p>
                      <a:pPr algn="ctr"/>
                      <a:r>
                        <a:rPr lang="en-US" sz="2000">
                          <a:latin typeface="Arial Narrow" panose="020B0606020202030204" pitchFamily="34" charset="0"/>
                        </a:rPr>
                        <a:t>2584</a:t>
                      </a:r>
                    </a:p>
                  </a:txBody>
                  <a:tcPr/>
                </a:tc>
                <a:tc>
                  <a:txBody>
                    <a:bodyPr/>
                    <a:lstStyle/>
                    <a:p>
                      <a:pPr algn="ctr"/>
                      <a:r>
                        <a:rPr lang="en-US" sz="2000">
                          <a:latin typeface="Arial Narrow" panose="020B0606020202030204" pitchFamily="34" charset="0"/>
                        </a:rPr>
                        <a:t>1058</a:t>
                      </a:r>
                    </a:p>
                  </a:txBody>
                  <a:tcPr/>
                </a:tc>
                <a:tc>
                  <a:txBody>
                    <a:bodyPr/>
                    <a:lstStyle/>
                    <a:p>
                      <a:pPr algn="ctr"/>
                      <a:r>
                        <a:rPr lang="en-US" sz="2000">
                          <a:latin typeface="Arial Narrow" panose="020B0606020202030204" pitchFamily="34" charset="0"/>
                        </a:rPr>
                        <a:t>40.9%</a:t>
                      </a:r>
                    </a:p>
                  </a:txBody>
                  <a:tcPr/>
                </a:tc>
                <a:extLst>
                  <a:ext uri="{0D108BD9-81ED-4DB2-BD59-A6C34878D82A}">
                    <a16:rowId xmlns:a16="http://schemas.microsoft.com/office/drawing/2014/main" val="1160333628"/>
                  </a:ext>
                </a:extLst>
              </a:tr>
              <a:tr h="494058">
                <a:tc>
                  <a:txBody>
                    <a:bodyPr/>
                    <a:lstStyle/>
                    <a:p>
                      <a:r>
                        <a:rPr lang="en-US" sz="2000" dirty="0">
                          <a:latin typeface="Arial Narrow" panose="020B0606020202030204" pitchFamily="34" charset="0"/>
                        </a:rPr>
                        <a:t>2021-2022</a:t>
                      </a:r>
                    </a:p>
                  </a:txBody>
                  <a:tcPr/>
                </a:tc>
                <a:tc>
                  <a:txBody>
                    <a:bodyPr/>
                    <a:lstStyle/>
                    <a:p>
                      <a:pPr algn="ctr"/>
                      <a:r>
                        <a:rPr lang="en-US" sz="2000">
                          <a:latin typeface="Arial Narrow" panose="020B0606020202030204" pitchFamily="34" charset="0"/>
                        </a:rPr>
                        <a:t>2390</a:t>
                      </a:r>
                    </a:p>
                  </a:txBody>
                  <a:tcPr/>
                </a:tc>
                <a:tc>
                  <a:txBody>
                    <a:bodyPr/>
                    <a:lstStyle/>
                    <a:p>
                      <a:pPr algn="ctr"/>
                      <a:r>
                        <a:rPr lang="en-US" sz="2000">
                          <a:latin typeface="Arial Narrow" panose="020B0606020202030204" pitchFamily="34" charset="0"/>
                        </a:rPr>
                        <a:t>1028</a:t>
                      </a:r>
                    </a:p>
                  </a:txBody>
                  <a:tcPr/>
                </a:tc>
                <a:tc>
                  <a:txBody>
                    <a:bodyPr/>
                    <a:lstStyle/>
                    <a:p>
                      <a:pPr algn="ctr"/>
                      <a:r>
                        <a:rPr lang="en-US" sz="2000" dirty="0">
                          <a:latin typeface="Arial Narrow" panose="020B0606020202030204" pitchFamily="34" charset="0"/>
                        </a:rPr>
                        <a:t>43.0%</a:t>
                      </a:r>
                    </a:p>
                  </a:txBody>
                  <a:tcPr/>
                </a:tc>
                <a:extLst>
                  <a:ext uri="{0D108BD9-81ED-4DB2-BD59-A6C34878D82A}">
                    <a16:rowId xmlns:a16="http://schemas.microsoft.com/office/drawing/2014/main" val="2099963653"/>
                  </a:ext>
                </a:extLst>
              </a:tr>
              <a:tr h="494058">
                <a:tc>
                  <a:txBody>
                    <a:bodyPr/>
                    <a:lstStyle/>
                    <a:p>
                      <a:r>
                        <a:rPr lang="en-US" sz="2000" dirty="0">
                          <a:latin typeface="Arial Narrow" panose="020B0606020202030204" pitchFamily="34" charset="0"/>
                        </a:rPr>
                        <a:t>2022-2023</a:t>
                      </a:r>
                    </a:p>
                  </a:txBody>
                  <a:tcPr/>
                </a:tc>
                <a:tc>
                  <a:txBody>
                    <a:bodyPr/>
                    <a:lstStyle/>
                    <a:p>
                      <a:pPr algn="ctr"/>
                      <a:r>
                        <a:rPr lang="en-US" sz="2000" dirty="0">
                          <a:latin typeface="Arial Narrow" panose="020B0606020202030204" pitchFamily="34" charset="0"/>
                        </a:rPr>
                        <a:t>2294</a:t>
                      </a:r>
                    </a:p>
                  </a:txBody>
                  <a:tcPr/>
                </a:tc>
                <a:tc>
                  <a:txBody>
                    <a:bodyPr/>
                    <a:lstStyle/>
                    <a:p>
                      <a:pPr algn="ctr"/>
                      <a:r>
                        <a:rPr lang="en-US" sz="2000" dirty="0">
                          <a:latin typeface="Arial Narrow" panose="020B0606020202030204" pitchFamily="34" charset="0"/>
                        </a:rPr>
                        <a:t>1077</a:t>
                      </a:r>
                    </a:p>
                  </a:txBody>
                  <a:tcPr/>
                </a:tc>
                <a:tc>
                  <a:txBody>
                    <a:bodyPr/>
                    <a:lstStyle/>
                    <a:p>
                      <a:pPr algn="ctr"/>
                      <a:r>
                        <a:rPr lang="en-US" sz="2000" dirty="0">
                          <a:latin typeface="Arial Narrow" panose="020B0606020202030204" pitchFamily="34" charset="0"/>
                        </a:rPr>
                        <a:t>46.9%</a:t>
                      </a:r>
                    </a:p>
                  </a:txBody>
                  <a:tcPr/>
                </a:tc>
                <a:extLst>
                  <a:ext uri="{0D108BD9-81ED-4DB2-BD59-A6C34878D82A}">
                    <a16:rowId xmlns:a16="http://schemas.microsoft.com/office/drawing/2014/main" val="824176411"/>
                  </a:ext>
                </a:extLst>
              </a:tr>
            </a:tbl>
          </a:graphicData>
        </a:graphic>
      </p:graphicFrame>
      <p:sp>
        <p:nvSpPr>
          <p:cNvPr id="2" name="Slide Number Placeholder 1"/>
          <p:cNvSpPr>
            <a:spLocks noGrp="1"/>
          </p:cNvSpPr>
          <p:nvPr>
            <p:ph type="sldNum" sz="quarter" idx="12"/>
          </p:nvPr>
        </p:nvSpPr>
        <p:spPr/>
        <p:txBody>
          <a:bodyPr/>
          <a:lstStyle/>
          <a:p>
            <a:fld id="{E95093C1-3A22-4FD3-9A2D-0EF7936C6C71}" type="slidenum">
              <a:rPr lang="en-US" smtClean="0"/>
              <a:pPr/>
              <a:t>83</a:t>
            </a:fld>
            <a:endParaRPr lang="en-US"/>
          </a:p>
        </p:txBody>
      </p:sp>
      <p:sp>
        <p:nvSpPr>
          <p:cNvPr id="5" name="Title 4"/>
          <p:cNvSpPr>
            <a:spLocks noGrp="1"/>
          </p:cNvSpPr>
          <p:nvPr>
            <p:ph type="title"/>
          </p:nvPr>
        </p:nvSpPr>
        <p:spPr/>
        <p:txBody>
          <a:bodyPr/>
          <a:lstStyle/>
          <a:p>
            <a:r>
              <a:rPr lang="en-US" err="1"/>
              <a:t>Sshrc</a:t>
            </a:r>
            <a:r>
              <a:rPr lang="en-US"/>
              <a:t> results</a:t>
            </a:r>
          </a:p>
        </p:txBody>
      </p:sp>
    </p:spTree>
    <p:extLst>
      <p:ext uri="{BB962C8B-B14F-4D97-AF65-F5344CB8AC3E}">
        <p14:creationId xmlns:p14="http://schemas.microsoft.com/office/powerpoint/2010/main" val="42683702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t>
            </a:r>
            <a:r>
              <a:rPr lang="en-CA" err="1"/>
              <a:t>ichael</a:t>
            </a:r>
            <a:r>
              <a:rPr lang="en-CA"/>
              <a:t> smith foreign study supplement (MSFSS)</a:t>
            </a:r>
            <a:endParaRPr lang="en-US"/>
          </a:p>
        </p:txBody>
      </p:sp>
      <p:sp>
        <p:nvSpPr>
          <p:cNvPr id="5" name="Content Placeholder 4"/>
          <p:cNvSpPr>
            <a:spLocks noGrp="1"/>
          </p:cNvSpPr>
          <p:nvPr>
            <p:ph idx="1"/>
          </p:nvPr>
        </p:nvSpPr>
        <p:spPr/>
        <p:txBody>
          <a:bodyPr vert="horz" lIns="91440" tIns="45720" rIns="91440" bIns="45720" rtlCol="0" anchor="t">
            <a:normAutofit lnSpcReduction="10000"/>
          </a:bodyPr>
          <a:lstStyle/>
          <a:p>
            <a:pPr marL="0" indent="0">
              <a:buNone/>
            </a:pPr>
            <a:r>
              <a:rPr lang="en-US">
                <a:latin typeface="Arial Narrow"/>
              </a:rPr>
              <a:t>To support high-</a:t>
            </a:r>
            <a:r>
              <a:rPr lang="en-US" err="1">
                <a:latin typeface="Arial Narrow"/>
              </a:rPr>
              <a:t>calibre</a:t>
            </a:r>
            <a:r>
              <a:rPr lang="en-US">
                <a:latin typeface="Arial Narrow"/>
              </a:rPr>
              <a:t> graduate students in building global linkages and international networks through the pursuit of exceptional research experiences at research institutions outside of Canada. </a:t>
            </a:r>
          </a:p>
          <a:p>
            <a:r>
              <a:rPr lang="en-US">
                <a:latin typeface="Arial Narrow"/>
              </a:rPr>
              <a:t>Available to active CGS Master’s, CGS Doctoral or eligible Vanier CGS holders</a:t>
            </a:r>
          </a:p>
          <a:p>
            <a:r>
              <a:rPr lang="en-US">
                <a:latin typeface="Arial Narrow"/>
              </a:rPr>
              <a:t>Up to $6,000 to fund 2 to 6 months of travel</a:t>
            </a:r>
          </a:p>
          <a:p>
            <a:pPr marL="0" indent="0">
              <a:buNone/>
            </a:pPr>
            <a:r>
              <a:rPr lang="en-US" b="1">
                <a:latin typeface="Arial Narrow"/>
              </a:rPr>
              <a:t>Eligibility to hold an MSFSS</a:t>
            </a:r>
          </a:p>
          <a:p>
            <a:r>
              <a:rPr lang="en-US">
                <a:latin typeface="Arial Narrow"/>
              </a:rPr>
              <a:t>hold an active CGS at the time your study period abroad starts; </a:t>
            </a:r>
          </a:p>
          <a:p>
            <a:r>
              <a:rPr lang="en-US">
                <a:latin typeface="Arial Narrow"/>
              </a:rPr>
              <a:t>be registered full time in a graduate research studies program at a Canadian institution for the duration of the time abroad; </a:t>
            </a:r>
          </a:p>
          <a:p>
            <a:r>
              <a:rPr lang="en-US">
                <a:latin typeface="Arial Narrow"/>
              </a:rPr>
              <a:t>take up the award within one year of receiving the notice of award for the CGS Michael Smith Foreign Study Supplement; and, </a:t>
            </a:r>
          </a:p>
          <a:p>
            <a:r>
              <a:rPr lang="en-US">
                <a:latin typeface="Arial Narrow"/>
              </a:rPr>
              <a:t>return to complete your degree in Canada. </a:t>
            </a:r>
          </a:p>
          <a:p>
            <a:pPr marL="0" indent="0">
              <a:buNone/>
            </a:pPr>
            <a:endParaRPr lang="en-US">
              <a:latin typeface="Arial Narrow"/>
            </a:endParaRPr>
          </a:p>
          <a:p>
            <a:endParaRPr lang="en-US">
              <a:latin typeface="Arial Narrow"/>
            </a:endParaRPr>
          </a:p>
        </p:txBody>
      </p:sp>
      <p:sp>
        <p:nvSpPr>
          <p:cNvPr id="2" name="Slide Number Placeholder 1"/>
          <p:cNvSpPr>
            <a:spLocks noGrp="1"/>
          </p:cNvSpPr>
          <p:nvPr>
            <p:ph type="sldNum" sz="quarter" idx="12"/>
          </p:nvPr>
        </p:nvSpPr>
        <p:spPr/>
        <p:txBody>
          <a:bodyPr/>
          <a:lstStyle/>
          <a:p>
            <a:fld id="{E95093C1-3A22-4FD3-9A2D-0EF7936C6C71}" type="slidenum">
              <a:rPr lang="en-US" smtClean="0"/>
              <a:pPr/>
              <a:t>84</a:t>
            </a:fld>
            <a:endParaRPr lang="en-US"/>
          </a:p>
        </p:txBody>
      </p:sp>
    </p:spTree>
    <p:extLst>
      <p:ext uri="{BB962C8B-B14F-4D97-AF65-F5344CB8AC3E}">
        <p14:creationId xmlns:p14="http://schemas.microsoft.com/office/powerpoint/2010/main" val="22005318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t>
            </a:r>
            <a:r>
              <a:rPr lang="en-CA" err="1"/>
              <a:t>ichael</a:t>
            </a:r>
            <a:r>
              <a:rPr lang="en-CA"/>
              <a:t> smith foreign study supplement</a:t>
            </a:r>
            <a:endParaRPr lang="en-US"/>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a:latin typeface="Arial Narrow"/>
              </a:rPr>
              <a:t>Deadline for universities to submit applications to the granting agencies: June 10th and October 10th </a:t>
            </a:r>
          </a:p>
          <a:p>
            <a:pPr marL="0" indent="0">
              <a:buNone/>
            </a:pPr>
            <a:r>
              <a:rPr lang="en-US">
                <a:latin typeface="Arial Narrow"/>
              </a:rPr>
              <a:t>Students submit application and all required documents to the School of Graduate Studies for consideration</a:t>
            </a:r>
          </a:p>
        </p:txBody>
      </p:sp>
      <p:sp>
        <p:nvSpPr>
          <p:cNvPr id="2" name="Slide Number Placeholder 1"/>
          <p:cNvSpPr>
            <a:spLocks noGrp="1"/>
          </p:cNvSpPr>
          <p:nvPr>
            <p:ph type="sldNum" sz="quarter" idx="12"/>
          </p:nvPr>
        </p:nvSpPr>
        <p:spPr/>
        <p:txBody>
          <a:bodyPr/>
          <a:lstStyle/>
          <a:p>
            <a:fld id="{E95093C1-3A22-4FD3-9A2D-0EF7936C6C71}" type="slidenum">
              <a:rPr lang="en-US" smtClean="0"/>
              <a:pPr/>
              <a:t>85</a:t>
            </a:fld>
            <a:endParaRPr lang="en-US"/>
          </a:p>
        </p:txBody>
      </p:sp>
    </p:spTree>
    <p:extLst>
      <p:ext uri="{BB962C8B-B14F-4D97-AF65-F5344CB8AC3E}">
        <p14:creationId xmlns:p14="http://schemas.microsoft.com/office/powerpoint/2010/main" val="862359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861B-853E-4371-B9F4-EBBE6BBA0511}"/>
              </a:ext>
            </a:extLst>
          </p:cNvPr>
          <p:cNvSpPr>
            <a:spLocks noGrp="1"/>
          </p:cNvSpPr>
          <p:nvPr>
            <p:ph type="title"/>
          </p:nvPr>
        </p:nvSpPr>
        <p:spPr/>
        <p:txBody>
          <a:bodyPr/>
          <a:lstStyle/>
          <a:p>
            <a:r>
              <a:rPr lang="en-CA"/>
              <a:t>Parental Leave Funding </a:t>
            </a:r>
          </a:p>
        </p:txBody>
      </p:sp>
      <p:sp>
        <p:nvSpPr>
          <p:cNvPr id="3" name="Content Placeholder 2">
            <a:extLst>
              <a:ext uri="{FF2B5EF4-FFF2-40B4-BE49-F238E27FC236}">
                <a16:creationId xmlns:a16="http://schemas.microsoft.com/office/drawing/2014/main" id="{AB01D800-A8E0-4224-842B-DEEC4F003AE1}"/>
              </a:ext>
            </a:extLst>
          </p:cNvPr>
          <p:cNvSpPr>
            <a:spLocks noGrp="1"/>
          </p:cNvSpPr>
          <p:nvPr>
            <p:ph idx="1"/>
          </p:nvPr>
        </p:nvSpPr>
        <p:spPr/>
        <p:txBody>
          <a:bodyPr/>
          <a:lstStyle/>
          <a:p>
            <a:r>
              <a:rPr lang="en-CA" sz="2400"/>
              <a:t>Federal agency (CIHR/NSERC/SSHRC/Vanier) scholarship </a:t>
            </a:r>
            <a:r>
              <a:rPr lang="en-CA" sz="2400">
                <a:hlinkClick r:id="rId3"/>
              </a:rPr>
              <a:t>parental leave supplements</a:t>
            </a:r>
            <a:r>
              <a:rPr lang="en-CA" sz="2400"/>
              <a:t>:</a:t>
            </a:r>
          </a:p>
          <a:p>
            <a:pPr lvl="1"/>
            <a:r>
              <a:rPr lang="en-CA" sz="2100"/>
              <a:t>Up to 12 months of paid parental leave equal to award amount. </a:t>
            </a:r>
          </a:p>
          <a:p>
            <a:pPr lvl="1"/>
            <a:r>
              <a:rPr lang="en-CA" sz="2100"/>
              <a:t>Amount dependent on # of sessions of leave. </a:t>
            </a:r>
          </a:p>
          <a:p>
            <a:pPr lvl="1"/>
            <a:r>
              <a:rPr lang="en-CA" sz="2100"/>
              <a:t>Submit </a:t>
            </a:r>
            <a:r>
              <a:rPr lang="en-US" sz="2100">
                <a:hlinkClick r:id="rId4"/>
              </a:rPr>
              <a:t>Request for Deferment of Start Date or Interruption of Award</a:t>
            </a:r>
            <a:r>
              <a:rPr lang="en-CA" sz="2100"/>
              <a:t>.</a:t>
            </a:r>
          </a:p>
          <a:p>
            <a:pPr lvl="1"/>
            <a:r>
              <a:rPr lang="en-CA" sz="2100">
                <a:latin typeface="Arial Narrow"/>
              </a:rPr>
              <a:t>Must be active award holders to "interrupt" the award.</a:t>
            </a:r>
            <a:endParaRPr lang="en-CA" sz="2100" b="1"/>
          </a:p>
          <a:p>
            <a:r>
              <a:rPr lang="en-CA" sz="2400"/>
              <a:t>Parental leave supplements through supervisor’s Tri-agency grant:</a:t>
            </a:r>
          </a:p>
          <a:p>
            <a:pPr lvl="1"/>
            <a:r>
              <a:rPr lang="en-CA" sz="2100"/>
              <a:t>Apply through supervisor and Research Services Office</a:t>
            </a:r>
          </a:p>
        </p:txBody>
      </p:sp>
      <p:sp>
        <p:nvSpPr>
          <p:cNvPr id="4" name="Slide Number Placeholder 3">
            <a:extLst>
              <a:ext uri="{FF2B5EF4-FFF2-40B4-BE49-F238E27FC236}">
                <a16:creationId xmlns:a16="http://schemas.microsoft.com/office/drawing/2014/main" id="{7CD9229A-07D5-43C6-95C6-4A16638E1A17}"/>
              </a:ext>
            </a:extLst>
          </p:cNvPr>
          <p:cNvSpPr>
            <a:spLocks noGrp="1"/>
          </p:cNvSpPr>
          <p:nvPr>
            <p:ph type="sldNum" sz="quarter" idx="12"/>
          </p:nvPr>
        </p:nvSpPr>
        <p:spPr/>
        <p:txBody>
          <a:bodyPr/>
          <a:lstStyle/>
          <a:p>
            <a:fld id="{E95093C1-3A22-4FD3-9A2D-0EF7936C6C71}" type="slidenum">
              <a:rPr lang="en-US" smtClean="0"/>
              <a:t>86</a:t>
            </a:fld>
            <a:endParaRPr lang="en-US"/>
          </a:p>
        </p:txBody>
      </p:sp>
    </p:spTree>
    <p:extLst>
      <p:ext uri="{BB962C8B-B14F-4D97-AF65-F5344CB8AC3E}">
        <p14:creationId xmlns:p14="http://schemas.microsoft.com/office/powerpoint/2010/main" val="20664692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What Makes a Great Merit-Based Application?</a:t>
            </a:r>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i="1">
                <a:latin typeface="Arial Narrow"/>
              </a:rPr>
              <a:t>Advice from Graduate Awards Office &amp; Prof. Malcolm Campbell -  Former Vice-Principal Research, UTSC</a:t>
            </a:r>
            <a:endParaRPr lang="en-US">
              <a:latin typeface="Arial Narrow"/>
            </a:endParaRPr>
          </a:p>
          <a:p>
            <a:r>
              <a:rPr lang="en-US">
                <a:latin typeface="Arial Narrow"/>
              </a:rPr>
              <a:t>Reviewers can spend as little as 6-8 minutes on each application, you have a short period of time to promote yourself on paper.</a:t>
            </a:r>
          </a:p>
          <a:p>
            <a:r>
              <a:rPr lang="en-US">
                <a:latin typeface="Arial Narrow"/>
              </a:rPr>
              <a:t>Selection/Evaluation Criteria – make sure you “hit” them all</a:t>
            </a:r>
          </a:p>
        </p:txBody>
      </p:sp>
      <p:sp>
        <p:nvSpPr>
          <p:cNvPr id="2" name="Slide Number Placeholder 1"/>
          <p:cNvSpPr>
            <a:spLocks noGrp="1"/>
          </p:cNvSpPr>
          <p:nvPr>
            <p:ph type="sldNum" sz="quarter" idx="12"/>
          </p:nvPr>
        </p:nvSpPr>
        <p:spPr/>
        <p:txBody>
          <a:bodyPr/>
          <a:lstStyle/>
          <a:p>
            <a:fld id="{E95093C1-3A22-4FD3-9A2D-0EF7936C6C71}" type="slidenum">
              <a:rPr lang="en-US" smtClean="0"/>
              <a:pPr/>
              <a:t>87</a:t>
            </a:fld>
            <a:endParaRPr lang="en-US"/>
          </a:p>
        </p:txBody>
      </p:sp>
    </p:spTree>
    <p:extLst>
      <p:ext uri="{BB962C8B-B14F-4D97-AF65-F5344CB8AC3E}">
        <p14:creationId xmlns:p14="http://schemas.microsoft.com/office/powerpoint/2010/main" val="40055945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Academic achievements</a:t>
            </a:r>
          </a:p>
        </p:txBody>
      </p:sp>
      <p:sp>
        <p:nvSpPr>
          <p:cNvPr id="5" name="Content Placeholder 4"/>
          <p:cNvSpPr>
            <a:spLocks noGrp="1"/>
          </p:cNvSpPr>
          <p:nvPr>
            <p:ph idx="1"/>
          </p:nvPr>
        </p:nvSpPr>
        <p:spPr/>
        <p:txBody>
          <a:bodyPr vert="horz" lIns="91440" tIns="45720" rIns="91440" bIns="45720" rtlCol="0" anchor="t">
            <a:normAutofit/>
          </a:bodyPr>
          <a:lstStyle/>
          <a:p>
            <a:r>
              <a:rPr lang="en-US">
                <a:latin typeface="Arial Narrow"/>
              </a:rPr>
              <a:t>Reviewers look heavily at PROGRESS; ongoing awards, publications, historical grade trends, and PRODUCTIVITY</a:t>
            </a:r>
          </a:p>
          <a:p>
            <a:r>
              <a:rPr lang="en-US">
                <a:latin typeface="Arial Narrow"/>
              </a:rPr>
              <a:t>Your contributions/role in a project, impact of the work, awards, presentations, research background, communication achievements, leadership roles (volunteer, elected positions, clubs, sports, etc.)</a:t>
            </a:r>
          </a:p>
          <a:p>
            <a:r>
              <a:rPr lang="en-US">
                <a:latin typeface="Arial Narrow"/>
              </a:rPr>
              <a:t>Limit to university level achievements</a:t>
            </a:r>
          </a:p>
        </p:txBody>
      </p:sp>
      <p:sp>
        <p:nvSpPr>
          <p:cNvPr id="2" name="Slide Number Placeholder 1"/>
          <p:cNvSpPr>
            <a:spLocks noGrp="1"/>
          </p:cNvSpPr>
          <p:nvPr>
            <p:ph type="sldNum" sz="quarter" idx="12"/>
          </p:nvPr>
        </p:nvSpPr>
        <p:spPr/>
        <p:txBody>
          <a:bodyPr/>
          <a:lstStyle/>
          <a:p>
            <a:fld id="{E95093C1-3A22-4FD3-9A2D-0EF7936C6C71}" type="slidenum">
              <a:rPr lang="en-US" smtClean="0"/>
              <a:pPr/>
              <a:t>88</a:t>
            </a:fld>
            <a:endParaRPr lang="en-US"/>
          </a:p>
        </p:txBody>
      </p:sp>
    </p:spTree>
    <p:extLst>
      <p:ext uri="{BB962C8B-B14F-4D97-AF65-F5344CB8AC3E}">
        <p14:creationId xmlns:p14="http://schemas.microsoft.com/office/powerpoint/2010/main" val="15717933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Writing style/formatting</a:t>
            </a:r>
          </a:p>
        </p:txBody>
      </p:sp>
      <p:sp>
        <p:nvSpPr>
          <p:cNvPr id="5" name="Content Placeholder 4"/>
          <p:cNvSpPr>
            <a:spLocks noGrp="1"/>
          </p:cNvSpPr>
          <p:nvPr>
            <p:ph idx="1"/>
          </p:nvPr>
        </p:nvSpPr>
        <p:spPr/>
        <p:txBody>
          <a:bodyPr vert="horz" lIns="91440" tIns="45720" rIns="91440" bIns="45720" rtlCol="0" anchor="t">
            <a:normAutofit/>
          </a:bodyPr>
          <a:lstStyle/>
          <a:p>
            <a:r>
              <a:rPr lang="en-US">
                <a:latin typeface="Arial Narrow"/>
              </a:rPr>
              <a:t>Make it easy for the reviewer to find key information</a:t>
            </a:r>
          </a:p>
          <a:p>
            <a:r>
              <a:rPr lang="en-US">
                <a:latin typeface="Arial Narrow"/>
              </a:rPr>
              <a:t>Use headings</a:t>
            </a:r>
          </a:p>
          <a:p>
            <a:r>
              <a:rPr lang="en-US">
                <a:latin typeface="Arial Narrow"/>
              </a:rPr>
              <a:t>Apply boldface or underlined text strategically</a:t>
            </a:r>
          </a:p>
          <a:p>
            <a:r>
              <a:rPr lang="en-US">
                <a:latin typeface="Arial Narrow"/>
              </a:rPr>
              <a:t>Be clear, succinct, scholarly but understandable</a:t>
            </a:r>
          </a:p>
          <a:p>
            <a:r>
              <a:rPr lang="en-US">
                <a:latin typeface="Arial Narrow"/>
              </a:rPr>
              <a:t>Be straight forward, emphasize strengths, not a time to be shy</a:t>
            </a:r>
          </a:p>
          <a:p>
            <a:r>
              <a:rPr lang="en-US">
                <a:latin typeface="Arial Narrow"/>
              </a:rPr>
              <a:t>Follow formatting standards</a:t>
            </a:r>
          </a:p>
        </p:txBody>
      </p:sp>
      <p:sp>
        <p:nvSpPr>
          <p:cNvPr id="2" name="Slide Number Placeholder 1"/>
          <p:cNvSpPr>
            <a:spLocks noGrp="1"/>
          </p:cNvSpPr>
          <p:nvPr>
            <p:ph type="sldNum" sz="quarter" idx="12"/>
          </p:nvPr>
        </p:nvSpPr>
        <p:spPr/>
        <p:txBody>
          <a:bodyPr/>
          <a:lstStyle/>
          <a:p>
            <a:fld id="{E95093C1-3A22-4FD3-9A2D-0EF7936C6C71}" type="slidenum">
              <a:rPr lang="en-US" smtClean="0"/>
              <a:pPr/>
              <a:t>89</a:t>
            </a:fld>
            <a:endParaRPr lang="en-US"/>
          </a:p>
        </p:txBody>
      </p:sp>
    </p:spTree>
    <p:extLst>
      <p:ext uri="{BB962C8B-B14F-4D97-AF65-F5344CB8AC3E}">
        <p14:creationId xmlns:p14="http://schemas.microsoft.com/office/powerpoint/2010/main" val="275197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b="1">
                <a:solidFill>
                  <a:srgbClr val="25355A"/>
                </a:solidFill>
              </a:rPr>
              <a:t>Subject Matter Eligibility – interdisciplinary/health related research</a:t>
            </a:r>
            <a:endParaRPr lang="en-US"/>
          </a:p>
        </p:txBody>
      </p:sp>
      <p:sp>
        <p:nvSpPr>
          <p:cNvPr id="5" name="Content Placeholder 4"/>
          <p:cNvSpPr>
            <a:spLocks noGrp="1"/>
          </p:cNvSpPr>
          <p:nvPr>
            <p:ph idx="1"/>
          </p:nvPr>
        </p:nvSpPr>
        <p:spPr/>
        <p:txBody>
          <a:bodyPr vert="horz" lIns="91440" tIns="45720" rIns="91440" bIns="45720" rtlCol="0" anchor="t">
            <a:normAutofit/>
          </a:bodyPr>
          <a:lstStyle/>
          <a:p>
            <a:pPr marL="0" indent="0">
              <a:buNone/>
            </a:pPr>
            <a:r>
              <a:rPr lang="en-US">
                <a:latin typeface="Arial Narrow"/>
                <a:cs typeface="Times New Roman"/>
              </a:rPr>
              <a:t>Applicants with questions or whose subject matter has significant overlap, or future application to health (in particular studying a disease population, therapy or health systems), should email </a:t>
            </a:r>
            <a:r>
              <a:rPr lang="en-US">
                <a:latin typeface="Arial Narrow"/>
                <a:cs typeface="Times New Roman"/>
                <a:hlinkClick r:id="rId3"/>
              </a:rPr>
              <a:t>fellowships@sshrc-crsh.gc.ca</a:t>
            </a:r>
            <a:r>
              <a:rPr lang="en-US">
                <a:latin typeface="Arial Narrow"/>
                <a:cs typeface="Times New Roman"/>
              </a:rPr>
              <a:t> with a one-page summary of their research proposal in advance of submitting an application to seek clarification or a ruling. </a:t>
            </a:r>
          </a:p>
          <a:p>
            <a:pPr marL="0" indent="0">
              <a:buNone/>
            </a:pPr>
            <a:r>
              <a:rPr lang="en-US" b="1" u="sng">
                <a:latin typeface="Arial Narrow"/>
                <a:cs typeface="Times New Roman"/>
              </a:rPr>
              <a:t>Include a copy of the ruling/email confirmation from SSHRC with your application</a:t>
            </a:r>
            <a:r>
              <a:rPr lang="en-US">
                <a:latin typeface="Arial Narrow"/>
                <a:cs typeface="Times New Roman"/>
              </a:rPr>
              <a:t>.</a:t>
            </a:r>
          </a:p>
          <a:p>
            <a:pPr marL="0" indent="0">
              <a:buNone/>
            </a:pPr>
            <a:r>
              <a:rPr lang="en-US">
                <a:latin typeface="Arial Narrow"/>
                <a:cs typeface="Times New Roman"/>
              </a:rPr>
              <a:t>Complete guidelines on selecting the appropriate federal granting agency are available at </a:t>
            </a:r>
            <a:r>
              <a:rPr lang="en-US">
                <a:latin typeface="Arial Narrow"/>
                <a:cs typeface="Times New Roman"/>
                <a:hlinkClick r:id="rId4"/>
              </a:rPr>
              <a:t>www.science.gc.ca</a:t>
            </a:r>
            <a:r>
              <a:rPr lang="en-US">
                <a:latin typeface="Arial Narrow"/>
                <a:cs typeface="Times New Roman"/>
              </a:rPr>
              <a:t> </a:t>
            </a:r>
          </a:p>
        </p:txBody>
      </p:sp>
      <p:sp>
        <p:nvSpPr>
          <p:cNvPr id="2" name="Slide Number Placeholder 1"/>
          <p:cNvSpPr>
            <a:spLocks noGrp="1"/>
          </p:cNvSpPr>
          <p:nvPr>
            <p:ph type="sldNum" sz="quarter" idx="12"/>
          </p:nvPr>
        </p:nvSpPr>
        <p:spPr/>
        <p:txBody>
          <a:bodyPr/>
          <a:lstStyle/>
          <a:p>
            <a:fld id="{E95093C1-3A22-4FD3-9A2D-0EF7936C6C71}" type="slidenum">
              <a:rPr lang="en-US" smtClean="0"/>
              <a:pPr/>
              <a:t>9</a:t>
            </a:fld>
            <a:endParaRPr lang="en-US"/>
          </a:p>
        </p:txBody>
      </p:sp>
    </p:spTree>
    <p:extLst>
      <p:ext uri="{BB962C8B-B14F-4D97-AF65-F5344CB8AC3E}">
        <p14:creationId xmlns:p14="http://schemas.microsoft.com/office/powerpoint/2010/main" val="32840321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64" y="153717"/>
            <a:ext cx="8229600" cy="1143000"/>
          </a:xfrm>
        </p:spPr>
        <p:txBody>
          <a:bodyPr>
            <a:normAutofit/>
          </a:bodyPr>
          <a:lstStyle/>
          <a:p>
            <a:r>
              <a:rPr lang="en-CA">
                <a:solidFill>
                  <a:srgbClr val="002A5C"/>
                </a:solidFill>
                <a:cs typeface="Arial" panose="020B0604020202020204" pitchFamily="34" charset="0"/>
              </a:rPr>
              <a:t>Research Proposal/Plan of Study</a:t>
            </a:r>
          </a:p>
        </p:txBody>
      </p:sp>
      <p:sp>
        <p:nvSpPr>
          <p:cNvPr id="3" name="Content Placeholder 2"/>
          <p:cNvSpPr>
            <a:spLocks noGrp="1"/>
          </p:cNvSpPr>
          <p:nvPr>
            <p:ph idx="1"/>
          </p:nvPr>
        </p:nvSpPr>
        <p:spPr>
          <a:xfrm>
            <a:off x="645908" y="1546719"/>
            <a:ext cx="8229600" cy="3526025"/>
          </a:xfrm>
        </p:spPr>
        <p:txBody>
          <a:bodyPr>
            <a:normAutofit/>
          </a:bodyPr>
          <a:lstStyle/>
          <a:p>
            <a:r>
              <a:rPr lang="en-US"/>
              <a:t>Write a clear and concise research proposal that an educated non-expert could understand </a:t>
            </a:r>
          </a:p>
          <a:p>
            <a:r>
              <a:rPr lang="en-CA"/>
              <a:t>Give your proposal to as many people as possible to review – ideally a professor/ senior graduate student who can critique it</a:t>
            </a:r>
          </a:p>
          <a:p>
            <a:r>
              <a:rPr lang="en-CA"/>
              <a:t>Read the proposal out loud to yourself and others. If it doesn’t sound natural, then it needs more work</a:t>
            </a:r>
          </a:p>
          <a:p>
            <a:r>
              <a:rPr lang="en-US"/>
              <a:t>Engage the reviewer</a:t>
            </a:r>
          </a:p>
          <a:p>
            <a:r>
              <a:rPr lang="en-US"/>
              <a:t>Importance/Significance – you want your reviewer to advocate for your application</a:t>
            </a:r>
          </a:p>
          <a:p>
            <a:endParaRPr lang="en-CA"/>
          </a:p>
        </p:txBody>
      </p:sp>
    </p:spTree>
    <p:extLst>
      <p:ext uri="{BB962C8B-B14F-4D97-AF65-F5344CB8AC3E}">
        <p14:creationId xmlns:p14="http://schemas.microsoft.com/office/powerpoint/2010/main" val="36884129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7344-5057-4278-8218-946B78E71890}"/>
              </a:ext>
            </a:extLst>
          </p:cNvPr>
          <p:cNvSpPr>
            <a:spLocks noGrp="1"/>
          </p:cNvSpPr>
          <p:nvPr>
            <p:ph type="title"/>
          </p:nvPr>
        </p:nvSpPr>
        <p:spPr/>
        <p:txBody>
          <a:bodyPr/>
          <a:lstStyle/>
          <a:p>
            <a:r>
              <a:rPr lang="en-CA"/>
              <a:t>Questions?</a:t>
            </a:r>
          </a:p>
        </p:txBody>
      </p:sp>
      <p:sp>
        <p:nvSpPr>
          <p:cNvPr id="3" name="Content Placeholder 2">
            <a:extLst>
              <a:ext uri="{FF2B5EF4-FFF2-40B4-BE49-F238E27FC236}">
                <a16:creationId xmlns:a16="http://schemas.microsoft.com/office/drawing/2014/main" id="{0B701327-A9B4-441F-9E2B-3372303026E6}"/>
              </a:ext>
            </a:extLst>
          </p:cNvPr>
          <p:cNvSpPr>
            <a:spLocks noGrp="1"/>
          </p:cNvSpPr>
          <p:nvPr>
            <p:ph idx="1"/>
          </p:nvPr>
        </p:nvSpPr>
        <p:spPr/>
        <p:txBody>
          <a:bodyPr/>
          <a:lstStyle/>
          <a:p>
            <a:r>
              <a:rPr lang="en-CA" dirty="0"/>
              <a:t>Competition (application/submission) questions can be directed to:</a:t>
            </a:r>
          </a:p>
          <a:p>
            <a:pPr marL="0" indent="0">
              <a:spcBef>
                <a:spcPts val="600"/>
              </a:spcBef>
              <a:buNone/>
            </a:pPr>
            <a:endParaRPr lang="en-CA" b="1" i="0" u="none" strike="noStrike" dirty="0">
              <a:solidFill>
                <a:srgbClr val="002A5C"/>
              </a:solidFill>
              <a:effectLst/>
              <a:latin typeface="Arial Narrow" panose="020B0606020202030204" pitchFamily="34" charset="0"/>
            </a:endParaRPr>
          </a:p>
          <a:p>
            <a:pPr marL="0" indent="0">
              <a:spcBef>
                <a:spcPts val="600"/>
              </a:spcBef>
              <a:buNone/>
            </a:pPr>
            <a:r>
              <a:rPr lang="en-US" b="0" i="0" u="none" strike="noStrike" dirty="0">
                <a:solidFill>
                  <a:srgbClr val="002A5C"/>
                </a:solidFill>
                <a:effectLst/>
                <a:latin typeface="Arial Narrow" panose="020B0606020202030204" pitchFamily="34" charset="0"/>
              </a:rPr>
              <a:t>Graduate Awards Office</a:t>
            </a:r>
            <a:endParaRPr lang="en-US" dirty="0">
              <a:solidFill>
                <a:srgbClr val="000000"/>
              </a:solidFill>
              <a:latin typeface="Segoe UI" panose="020B0502040204020203" pitchFamily="34" charset="0"/>
            </a:endParaRPr>
          </a:p>
          <a:p>
            <a:pPr marL="0" indent="0">
              <a:spcBef>
                <a:spcPts val="600"/>
              </a:spcBef>
              <a:buNone/>
            </a:pPr>
            <a:r>
              <a:rPr lang="en-US" u="sng" dirty="0">
                <a:solidFill>
                  <a:srgbClr val="008BA9"/>
                </a:solidFill>
                <a:hlinkClick r:id="rId3"/>
              </a:rPr>
              <a:t>g</a:t>
            </a:r>
            <a:r>
              <a:rPr lang="en-US" b="0" i="0" u="sng" strike="noStrike" dirty="0">
                <a:solidFill>
                  <a:srgbClr val="008BA9"/>
                </a:solidFill>
                <a:effectLst/>
                <a:hlinkClick r:id="rId3"/>
              </a:rPr>
              <a:t>raduate.awards@utoronto.ca</a:t>
            </a:r>
            <a:r>
              <a:rPr lang="en-US" b="0" i="0" u="none" strike="noStrike" dirty="0">
                <a:solidFill>
                  <a:srgbClr val="002A5C"/>
                </a:solidFill>
                <a:effectLst/>
                <a:latin typeface="Arial Narrow" panose="020B0606020202030204" pitchFamily="34" charset="0"/>
              </a:rPr>
              <a:t> </a:t>
            </a:r>
            <a:r>
              <a:rPr lang="en-US" b="0" i="0" dirty="0">
                <a:solidFill>
                  <a:srgbClr val="000000"/>
                </a:solidFill>
                <a:effectLst/>
                <a:latin typeface="Arial Narrow" panose="020B0606020202030204" pitchFamily="34" charset="0"/>
              </a:rPr>
              <a:t>​</a:t>
            </a:r>
            <a:endParaRPr lang="en-US" dirty="0">
              <a:solidFill>
                <a:srgbClr val="000000"/>
              </a:solidFill>
              <a:latin typeface="Segoe UI" panose="020B0502040204020203" pitchFamily="34" charset="0"/>
            </a:endParaRPr>
          </a:p>
          <a:p>
            <a:pPr marL="0" indent="0">
              <a:spcBef>
                <a:spcPts val="600"/>
              </a:spcBef>
              <a:buNone/>
            </a:pPr>
            <a:br>
              <a:rPr lang="en-US" b="0" i="0" dirty="0">
                <a:solidFill>
                  <a:srgbClr val="000000"/>
                </a:solidFill>
                <a:effectLst/>
                <a:latin typeface="Arial Narrow" panose="020B0606020202030204" pitchFamily="34" charset="0"/>
              </a:rPr>
            </a:br>
            <a:r>
              <a:rPr lang="en-CA" b="0" i="0" u="none" strike="noStrike" dirty="0">
                <a:solidFill>
                  <a:srgbClr val="002A5C"/>
                </a:solidFill>
                <a:effectLst/>
                <a:latin typeface="Arial Narrow" panose="020B0606020202030204" pitchFamily="34" charset="0"/>
              </a:rPr>
              <a:t>     </a:t>
            </a:r>
            <a:endParaRPr lang="en-US" b="0" i="0" dirty="0">
              <a:solidFill>
                <a:srgbClr val="000000"/>
              </a:solidFill>
              <a:effectLst/>
              <a:latin typeface="Segoe UI" panose="020B0502040204020203" pitchFamily="34" charset="0"/>
            </a:endParaRPr>
          </a:p>
          <a:p>
            <a:r>
              <a:rPr lang="en-CA" dirty="0"/>
              <a:t>Technical difficulties with the application system can be directed to SSHRC’s help desk:</a:t>
            </a:r>
          </a:p>
          <a:p>
            <a:pPr marL="0" indent="0">
              <a:buNone/>
            </a:pPr>
            <a:r>
              <a:rPr lang="en-CA" dirty="0">
                <a:hlinkClick r:id="rId4"/>
              </a:rPr>
              <a:t>webgrant@sshrc-crsh.gc.ca</a:t>
            </a:r>
            <a:r>
              <a:rPr lang="en-CA" dirty="0"/>
              <a:t> </a:t>
            </a:r>
          </a:p>
          <a:p>
            <a:pPr marL="0" indent="0">
              <a:buNone/>
            </a:pPr>
            <a:endParaRPr lang="en-CA" dirty="0"/>
          </a:p>
        </p:txBody>
      </p:sp>
      <p:sp>
        <p:nvSpPr>
          <p:cNvPr id="4" name="Slide Number Placeholder 3">
            <a:extLst>
              <a:ext uri="{FF2B5EF4-FFF2-40B4-BE49-F238E27FC236}">
                <a16:creationId xmlns:a16="http://schemas.microsoft.com/office/drawing/2014/main" id="{B741AD28-651B-4D56-945D-38A756D99410}"/>
              </a:ext>
            </a:extLst>
          </p:cNvPr>
          <p:cNvSpPr>
            <a:spLocks noGrp="1"/>
          </p:cNvSpPr>
          <p:nvPr>
            <p:ph type="sldNum" sz="quarter" idx="12"/>
          </p:nvPr>
        </p:nvSpPr>
        <p:spPr/>
        <p:txBody>
          <a:bodyPr/>
          <a:lstStyle/>
          <a:p>
            <a:fld id="{E95093C1-3A22-4FD3-9A2D-0EF7936C6C71}" type="slidenum">
              <a:rPr lang="en-US" smtClean="0"/>
              <a:t>91</a:t>
            </a:fld>
            <a:endParaRPr lang="en-US"/>
          </a:p>
        </p:txBody>
      </p:sp>
    </p:spTree>
    <p:extLst>
      <p:ext uri="{BB962C8B-B14F-4D97-AF65-F5344CB8AC3E}">
        <p14:creationId xmlns:p14="http://schemas.microsoft.com/office/powerpoint/2010/main" val="1527649226"/>
      </p:ext>
    </p:extLst>
  </p:cSld>
  <p:clrMapOvr>
    <a:masterClrMapping/>
  </p:clrMapOvr>
</p:sld>
</file>

<file path=ppt/theme/theme1.xml><?xml version="1.0" encoding="utf-8"?>
<a:theme xmlns:a="http://schemas.openxmlformats.org/drawingml/2006/main" name="BOUNDLESS Fall 2015">
  <a:themeElements>
    <a:clrScheme name="Boundless2015">
      <a:dk1>
        <a:sysClr val="windowText" lastClr="000000"/>
      </a:dk1>
      <a:lt1>
        <a:sysClr val="window" lastClr="FFFFFF"/>
      </a:lt1>
      <a:dk2>
        <a:srgbClr val="002A5C"/>
      </a:dk2>
      <a:lt2>
        <a:srgbClr val="E7E6E6"/>
      </a:lt2>
      <a:accent1>
        <a:srgbClr val="008BA9"/>
      </a:accent1>
      <a:accent2>
        <a:srgbClr val="A5A5A5"/>
      </a:accent2>
      <a:accent3>
        <a:srgbClr val="7BA4D9"/>
      </a:accent3>
      <a:accent4>
        <a:srgbClr val="DAE5CD"/>
      </a:accent4>
      <a:accent5>
        <a:srgbClr val="FFE498"/>
      </a:accent5>
      <a:accent6>
        <a:srgbClr val="2AA6C8"/>
      </a:accent6>
      <a:hlink>
        <a:srgbClr val="008BA9"/>
      </a:hlink>
      <a:folHlink>
        <a:srgbClr val="7BA4D9"/>
      </a:folHlink>
    </a:clrScheme>
    <a:fontScheme name="Boundless_UofT">
      <a:majorFont>
        <a:latin typeface="Trade Gothic LT Std Bold"/>
        <a:ea typeface=""/>
        <a:cs typeface=""/>
      </a:majorFont>
      <a:minorFont>
        <a:latin typeface="Trade Gothic 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oundless2015">
    <a:dk1>
      <a:sysClr val="windowText" lastClr="000000"/>
    </a:dk1>
    <a:lt1>
      <a:sysClr val="window" lastClr="FFFFFF"/>
    </a:lt1>
    <a:dk2>
      <a:srgbClr val="002A5C"/>
    </a:dk2>
    <a:lt2>
      <a:srgbClr val="E7E6E6"/>
    </a:lt2>
    <a:accent1>
      <a:srgbClr val="008BA9"/>
    </a:accent1>
    <a:accent2>
      <a:srgbClr val="A5A5A5"/>
    </a:accent2>
    <a:accent3>
      <a:srgbClr val="7BA4D9"/>
    </a:accent3>
    <a:accent4>
      <a:srgbClr val="DAE5CD"/>
    </a:accent4>
    <a:accent5>
      <a:srgbClr val="FFE498"/>
    </a:accent5>
    <a:accent6>
      <a:srgbClr val="2AA6C8"/>
    </a:accent6>
    <a:hlink>
      <a:srgbClr val="008BA9"/>
    </a:hlink>
    <a:folHlink>
      <a:srgbClr val="7BA4D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0E113CE5E7654B832C10C7FA10417C" ma:contentTypeVersion="14" ma:contentTypeDescription="Create a new document." ma:contentTypeScope="" ma:versionID="98097689b705a4e39b9e38182e1e7240">
  <xsd:schema xmlns:xsd="http://www.w3.org/2001/XMLSchema" xmlns:xs="http://www.w3.org/2001/XMLSchema" xmlns:p="http://schemas.microsoft.com/office/2006/metadata/properties" xmlns:ns2="bdfe4d5e-eb30-4deb-a9c3-8ff738064754" xmlns:ns3="81d976e8-6885-4ee7-a32c-09da93e68622" targetNamespace="http://schemas.microsoft.com/office/2006/metadata/properties" ma:root="true" ma:fieldsID="0dc8460cb52d8f4d547f7a6bb5950517" ns2:_="" ns3:_="">
    <xsd:import namespace="bdfe4d5e-eb30-4deb-a9c3-8ff738064754"/>
    <xsd:import namespace="81d976e8-6885-4ee7-a32c-09da93e6862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e4d5e-eb30-4deb-a9c3-8ff738064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d976e8-6885-4ee7-a32c-09da93e6862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cb60c55-2d52-4e34-a52d-222083598aac}" ma:internalName="TaxCatchAll" ma:showField="CatchAllData" ma:web="81d976e8-6885-4ee7-a32c-09da93e686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1d976e8-6885-4ee7-a32c-09da93e68622" xsi:nil="true"/>
    <lcf76f155ced4ddcb4097134ff3c332f xmlns="bdfe4d5e-eb30-4deb-a9c3-8ff73806475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1F670D-87D5-478D-8B1E-B6F21BA0C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e4d5e-eb30-4deb-a9c3-8ff738064754"/>
    <ds:schemaRef ds:uri="81d976e8-6885-4ee7-a32c-09da93e6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B88960-0F1D-4BD4-84D5-437CBBA507AC}">
  <ds:schemaRefs>
    <ds:schemaRef ds:uri="0582e210-e352-4e77-8cb4-219604ed2d2c"/>
    <ds:schemaRef ds:uri="81d976e8-6885-4ee7-a32c-09da93e686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dfe4d5e-eb30-4deb-a9c3-8ff738064754"/>
  </ds:schemaRefs>
</ds:datastoreItem>
</file>

<file path=customXml/itemProps3.xml><?xml version="1.0" encoding="utf-8"?>
<ds:datastoreItem xmlns:ds="http://schemas.openxmlformats.org/officeDocument/2006/customXml" ds:itemID="{E53A99F7-3352-435F-A0DC-1CEDF48245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TotalTime>
  <Words>9132</Words>
  <Application>Microsoft Office PowerPoint</Application>
  <PresentationFormat>Widescreen</PresentationFormat>
  <Paragraphs>733</Paragraphs>
  <Slides>91</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91</vt:i4>
      </vt:variant>
    </vt:vector>
  </HeadingPairs>
  <TitlesOfParts>
    <vt:vector size="101" baseType="lpstr">
      <vt:lpstr>Arial</vt:lpstr>
      <vt:lpstr>Arial Narrow</vt:lpstr>
      <vt:lpstr>Arial,Sans-Serif</vt:lpstr>
      <vt:lpstr>Calibri</vt:lpstr>
      <vt:lpstr>Courier New</vt:lpstr>
      <vt:lpstr>Segoe UI</vt:lpstr>
      <vt:lpstr>Times New Roman</vt:lpstr>
      <vt:lpstr>Trade Gothic LT Std</vt:lpstr>
      <vt:lpstr>Trebuchet MS</vt:lpstr>
      <vt:lpstr>BOUNDLESS Fall 2015</vt:lpstr>
      <vt:lpstr>SGS Information Session - SSHRC Doctoral Awards for students</vt:lpstr>
      <vt:lpstr>Statement of Acknowledgement of Traditional Land</vt:lpstr>
      <vt:lpstr>MS TEAMS - Asking questions</vt:lpstr>
      <vt:lpstr>AGENDA</vt:lpstr>
      <vt:lpstr>PowerPoint Presentation</vt:lpstr>
      <vt:lpstr>Federal tri-councils</vt:lpstr>
      <vt:lpstr>Value &amp; tenure</vt:lpstr>
      <vt:lpstr>Sshrc basic criteria</vt:lpstr>
      <vt:lpstr>Subject Matter Eligibility – interdisciplinary/health related research</vt:lpstr>
      <vt:lpstr>Subject Matter Eligibility – interdisciplinary/health related research</vt:lpstr>
      <vt:lpstr>PowerPoint Presentation</vt:lpstr>
      <vt:lpstr>PowerPoint Presentation</vt:lpstr>
      <vt:lpstr>Competition overview</vt:lpstr>
      <vt:lpstr>Competition overview</vt:lpstr>
      <vt:lpstr>ELIGIBILITY of DEGREE PROGRAM</vt:lpstr>
      <vt:lpstr>ELIGIBILITY TO APPLY</vt:lpstr>
      <vt:lpstr>MONTHS OF STUDY</vt:lpstr>
      <vt:lpstr>MONTHS OF STUDY</vt:lpstr>
      <vt:lpstr>MONTHS OF STUDY determines award length for sshrc doctoral fellowships</vt:lpstr>
      <vt:lpstr>Joint (MA/PhD) &amp; Direct-Entry PhD Programs</vt:lpstr>
      <vt:lpstr>Current undergraduates</vt:lpstr>
      <vt:lpstr>Where to apply</vt:lpstr>
      <vt:lpstr>How to apply</vt:lpstr>
      <vt:lpstr>landing page: My Portfolio</vt:lpstr>
      <vt:lpstr>SELF-IDENTIFICATION DATA</vt:lpstr>
      <vt:lpstr>PowerPoint Presentation</vt:lpstr>
      <vt:lpstr>Information for black applicants</vt:lpstr>
      <vt:lpstr>Application components</vt:lpstr>
      <vt:lpstr>Application components</vt:lpstr>
      <vt:lpstr>Curriculum Vitae Section</vt:lpstr>
      <vt:lpstr>Curriculum Vitae Section</vt:lpstr>
      <vt:lpstr>Curriculum Vitae Section</vt:lpstr>
      <vt:lpstr>Curriculum Vitae Section</vt:lpstr>
      <vt:lpstr>Curriculum Vitae Section</vt:lpstr>
      <vt:lpstr>Verified CV</vt:lpstr>
      <vt:lpstr>Starting an application</vt:lpstr>
      <vt:lpstr>Starting an application</vt:lpstr>
      <vt:lpstr>Creating a SSHRC Application form</vt:lpstr>
      <vt:lpstr>Edit application form</vt:lpstr>
      <vt:lpstr>Edit application form</vt:lpstr>
      <vt:lpstr>Application profile: indigenous applicants</vt:lpstr>
      <vt:lpstr>INDIGENOUS APPLICANTS</vt:lpstr>
      <vt:lpstr>Application profile: selection committee</vt:lpstr>
      <vt:lpstr>Application profile: Selection committee</vt:lpstr>
      <vt:lpstr>Supplements &amp; Joint or special initiatives</vt:lpstr>
      <vt:lpstr>Supplements</vt:lpstr>
      <vt:lpstr>Special initiatives</vt:lpstr>
      <vt:lpstr>Special initiatives</vt:lpstr>
      <vt:lpstr>Supplements Justification &amp; Joint or special initiatives</vt:lpstr>
      <vt:lpstr>Program information</vt:lpstr>
      <vt:lpstr>Organization at time of application</vt:lpstr>
      <vt:lpstr>Program information: registration status</vt:lpstr>
      <vt:lpstr>Research proposal</vt:lpstr>
      <vt:lpstr>Research proposal continued</vt:lpstr>
      <vt:lpstr>Research proposal</vt:lpstr>
      <vt:lpstr>Research proposal</vt:lpstr>
      <vt:lpstr>Bibliography &amp; citations</vt:lpstr>
      <vt:lpstr>Common mistakes</vt:lpstr>
      <vt:lpstr>Graduate centre for academic communication</vt:lpstr>
      <vt:lpstr>Diversity in research</vt:lpstr>
      <vt:lpstr>PowerPoint Presentation</vt:lpstr>
      <vt:lpstr>transcripts</vt:lpstr>
      <vt:lpstr>transcripts</vt:lpstr>
      <vt:lpstr>Allowable inclusions</vt:lpstr>
      <vt:lpstr>Research Contributions, Relevant Experience and Activities</vt:lpstr>
      <vt:lpstr>Referees – letters of appraisal</vt:lpstr>
      <vt:lpstr>Implicit or Unconscious Biases</vt:lpstr>
      <vt:lpstr>Referees – letters of appraisal</vt:lpstr>
      <vt:lpstr>Referees – letters of appraisal</vt:lpstr>
      <vt:lpstr>referees</vt:lpstr>
      <vt:lpstr>Referee request email</vt:lpstr>
      <vt:lpstr>Referee initiation page</vt:lpstr>
      <vt:lpstr>Referee form: identification</vt:lpstr>
      <vt:lpstr>Referee form: letter of appraisal</vt:lpstr>
      <vt:lpstr>referees</vt:lpstr>
      <vt:lpstr>Verifying &amp; submitting</vt:lpstr>
      <vt:lpstr>Verifying &amp; submitting</vt:lpstr>
      <vt:lpstr>Confirmation of submission</vt:lpstr>
      <vt:lpstr>Returned application</vt:lpstr>
      <vt:lpstr>Adjudication process</vt:lpstr>
      <vt:lpstr>APPLICATION WEIGHTING</vt:lpstr>
      <vt:lpstr>Sshrc results</vt:lpstr>
      <vt:lpstr>Sshrc results</vt:lpstr>
      <vt:lpstr>Michael smith foreign study supplement (MSFSS)</vt:lpstr>
      <vt:lpstr>Michael smith foreign study supplement</vt:lpstr>
      <vt:lpstr>Parental Leave Funding </vt:lpstr>
      <vt:lpstr>What Makes a Great Merit-Based Application?</vt:lpstr>
      <vt:lpstr>Academic achievements</vt:lpstr>
      <vt:lpstr>Writing style/formatting</vt:lpstr>
      <vt:lpstr>Research Proposal/Plan of Study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Krawczyk</dc:creator>
  <cp:lastModifiedBy>Fong Di Caterina</cp:lastModifiedBy>
  <cp:revision>1</cp:revision>
  <cp:lastPrinted>2015-11-18T18:05:23Z</cp:lastPrinted>
  <dcterms:created xsi:type="dcterms:W3CDTF">2015-10-03T01:05:36Z</dcterms:created>
  <dcterms:modified xsi:type="dcterms:W3CDTF">2023-08-30T20:16:57Z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0x010100140E113CE5E7654B832C10C7FA10417C</vt:lpwstr>
  </property>
  <property fmtid="{D5CDD505-2E9C-101B-9397-08002B2CF9AE}" pid="3" name="MediaServiceImageTags">
    <vt:lpwstr/>
  </property>
</Properties>
</file>